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5143500" type="screen16x9"/>
  <p:notesSz cx="6858000" cy="9144000"/>
  <p:embeddedFontLst>
    <p:embeddedFont>
      <p:font typeface="Roboto Slab" panose="020B0604020202020204" charset="0"/>
      <p:regular r:id="rId23"/>
      <p:bold r:id="rId24"/>
    </p:embeddedFont>
    <p:embeddedFont>
      <p:font typeface="Roboto" panose="020B0604020202020204" charset="0"/>
      <p:regular r:id="rId25"/>
      <p:bold r:id="rId26"/>
      <p:italic r:id="rId27"/>
      <p:boldItalic r:id="rId28"/>
    </p:embeddedFont>
    <p:embeddedFont>
      <p:font typeface="Consolas" panose="020B0609020204030204" pitchFamily="49"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1B75603A-DC84-4184-8494-29973BBF9F44}">
  <a:tblStyle styleId="{1B75603A-DC84-4184-8494-29973BBF9F44}"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heme" Target="theme/theme1.xml"/></Relationships>
</file>

<file path=ppt/media/image1.png>
</file>

<file path=ppt/media/image10.jpg>
</file>

<file path=ppt/media/image11.png>
</file>

<file path=ppt/media/image12.pn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gpiozero.readthedocs.org/en/v1.2.0/"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gpiozero.readthedocs.org/en/v1.2.0/"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Shape 1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5" name="Shape 14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6" name="Shape 15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Shape 167"/>
          <p:cNvSpPr txBox="1">
            <a:spLocks noGrp="1"/>
          </p:cNvSpPr>
          <p:nvPr>
            <p:ph type="body" idx="1"/>
          </p:nvPr>
        </p:nvSpPr>
        <p:spPr>
          <a:xfrm>
            <a:off x="685784" y="4343395"/>
            <a:ext cx="5486400" cy="4114800"/>
          </a:xfrm>
          <a:prstGeom prst="rect">
            <a:avLst/>
          </a:prstGeom>
          <a:noFill/>
          <a:ln>
            <a:noFill/>
          </a:ln>
        </p:spPr>
        <p:txBody>
          <a:bodyPr lIns="81350" tIns="81350" rIns="81350" bIns="81350" anchor="ctr" anchorCtr="0">
            <a:noAutofit/>
          </a:bodyPr>
          <a:lstStyle/>
          <a:p>
            <a:pPr lvl="0" rtl="0">
              <a:spcBef>
                <a:spcPts val="0"/>
              </a:spcBef>
              <a:buNone/>
            </a:pPr>
            <a:endParaRPr sz="1200"/>
          </a:p>
        </p:txBody>
      </p:sp>
      <p:sp>
        <p:nvSpPr>
          <p:cNvPr id="168" name="Shape 1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Shape 1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4" name="Shape 17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GB"/>
              <a:t>Add url for docs </a:t>
            </a:r>
            <a:r>
              <a:rPr lang="en-GB" u="sng">
                <a:solidFill>
                  <a:schemeClr val="hlink"/>
                </a:solidFill>
                <a:hlinkClick r:id="rId3"/>
              </a:rPr>
              <a:t>https://gpiozero.readthedocs.org/en/v1.2.0/</a:t>
            </a:r>
          </a:p>
          <a:p>
            <a:pPr lvl="0">
              <a:spcBef>
                <a:spcPts val="0"/>
              </a:spcBef>
              <a:buClr>
                <a:schemeClr val="dk1"/>
              </a:buClr>
              <a:buSzPct val="91666"/>
              <a:buFont typeface="Arial"/>
              <a:buNone/>
            </a:pPr>
            <a:r>
              <a:rPr lang="en-GB" sz="1200">
                <a:solidFill>
                  <a:schemeClr val="dk2"/>
                </a:solidFill>
                <a:latin typeface="Courier New"/>
                <a:ea typeface="Courier New"/>
                <a:cs typeface="Courier New"/>
                <a:sym typeface="Courier New"/>
              </a:rPr>
              <a:t>This Python code is equivalent to the previous Scratch blocks.</a:t>
            </a:r>
          </a:p>
          <a:p>
            <a:pPr lvl="0">
              <a:spcBef>
                <a:spcPts val="0"/>
              </a:spcBef>
              <a:buClr>
                <a:schemeClr val="dk1"/>
              </a:buClr>
              <a:buSzPct val="91666"/>
              <a:buFont typeface="Arial"/>
              <a:buNone/>
            </a:pPr>
            <a:endParaRPr sz="1200">
              <a:solidFill>
                <a:schemeClr val="dk2"/>
              </a:solidFill>
              <a:latin typeface="Courier New"/>
              <a:ea typeface="Courier New"/>
              <a:cs typeface="Courier New"/>
              <a:sym typeface="Courier New"/>
            </a:endParaRPr>
          </a:p>
          <a:p>
            <a:pPr lvl="0">
              <a:spcBef>
                <a:spcPts val="0"/>
              </a:spcBef>
              <a:buClr>
                <a:schemeClr val="dk1"/>
              </a:buClr>
              <a:buSzPct val="91666"/>
              <a:buFont typeface="Arial"/>
              <a:buNone/>
            </a:pPr>
            <a:r>
              <a:rPr lang="en-GB" sz="1200">
                <a:solidFill>
                  <a:schemeClr val="dk2"/>
                </a:solidFill>
                <a:latin typeface="Courier New"/>
                <a:ea typeface="Courier New"/>
                <a:cs typeface="Courier New"/>
                <a:sym typeface="Courier New"/>
              </a:rPr>
              <a:t>To run the code:</a:t>
            </a:r>
          </a:p>
          <a:p>
            <a:pPr marL="457200" lvl="0" indent="-304800">
              <a:spcBef>
                <a:spcPts val="0"/>
              </a:spcBef>
              <a:buClr>
                <a:schemeClr val="dk2"/>
              </a:buClr>
              <a:buSzPct val="100000"/>
              <a:buFont typeface="Courier New"/>
              <a:buAutoNum type="arabicPeriod"/>
            </a:pPr>
            <a:r>
              <a:rPr lang="en-GB" sz="1200" b="1">
                <a:solidFill>
                  <a:schemeClr val="dk2"/>
                </a:solidFill>
                <a:latin typeface="Courier New"/>
                <a:ea typeface="Courier New"/>
                <a:cs typeface="Courier New"/>
                <a:sym typeface="Courier New"/>
              </a:rPr>
              <a:t>Menu → Programming → Python 3 (IDLE)</a:t>
            </a:r>
          </a:p>
          <a:p>
            <a:pPr marL="457200" lvl="0" indent="-304800">
              <a:spcBef>
                <a:spcPts val="0"/>
              </a:spcBef>
              <a:buClr>
                <a:schemeClr val="dk2"/>
              </a:buClr>
              <a:buSzPct val="100000"/>
              <a:buFont typeface="Courier New"/>
              <a:buAutoNum type="arabicPeriod"/>
            </a:pPr>
            <a:r>
              <a:rPr lang="en-GB" sz="1200">
                <a:solidFill>
                  <a:schemeClr val="dk2"/>
                </a:solidFill>
                <a:latin typeface="Courier New"/>
                <a:ea typeface="Courier New"/>
                <a:cs typeface="Courier New"/>
                <a:sym typeface="Courier New"/>
              </a:rPr>
              <a:t>Click </a:t>
            </a:r>
            <a:r>
              <a:rPr lang="en-GB" sz="1200" b="1">
                <a:solidFill>
                  <a:schemeClr val="dk2"/>
                </a:solidFill>
                <a:latin typeface="Courier New"/>
                <a:ea typeface="Courier New"/>
                <a:cs typeface="Courier New"/>
                <a:sym typeface="Courier New"/>
              </a:rPr>
              <a:t>File</a:t>
            </a:r>
            <a:r>
              <a:rPr lang="en-GB" sz="1200">
                <a:solidFill>
                  <a:schemeClr val="dk2"/>
                </a:solidFill>
                <a:latin typeface="Courier New"/>
                <a:ea typeface="Courier New"/>
                <a:cs typeface="Courier New"/>
                <a:sym typeface="Courier New"/>
              </a:rPr>
              <a:t> then </a:t>
            </a:r>
            <a:r>
              <a:rPr lang="en-GB" sz="1200" b="1">
                <a:solidFill>
                  <a:schemeClr val="dk2"/>
                </a:solidFill>
                <a:latin typeface="Courier New"/>
                <a:ea typeface="Courier New"/>
                <a:cs typeface="Courier New"/>
                <a:sym typeface="Courier New"/>
              </a:rPr>
              <a:t>New File</a:t>
            </a:r>
          </a:p>
          <a:p>
            <a:pPr marL="457200" lvl="0" indent="-304800">
              <a:spcBef>
                <a:spcPts val="0"/>
              </a:spcBef>
              <a:buClr>
                <a:schemeClr val="dk2"/>
              </a:buClr>
              <a:buSzPct val="100000"/>
              <a:buFont typeface="Courier New"/>
              <a:buAutoNum type="arabicPeriod"/>
            </a:pPr>
            <a:r>
              <a:rPr lang="en-GB" sz="1200">
                <a:solidFill>
                  <a:schemeClr val="dk2"/>
                </a:solidFill>
                <a:latin typeface="Courier New"/>
                <a:ea typeface="Courier New"/>
                <a:cs typeface="Courier New"/>
                <a:sym typeface="Courier New"/>
              </a:rPr>
              <a:t>Type out the Python Code</a:t>
            </a:r>
          </a:p>
          <a:p>
            <a:pPr marL="457200" lvl="0" indent="-304800">
              <a:spcBef>
                <a:spcPts val="0"/>
              </a:spcBef>
              <a:buClr>
                <a:schemeClr val="dk2"/>
              </a:buClr>
              <a:buSzPct val="100000"/>
              <a:buFont typeface="Courier New"/>
              <a:buAutoNum type="arabicPeriod"/>
            </a:pPr>
            <a:r>
              <a:rPr lang="en-GB" sz="1200">
                <a:solidFill>
                  <a:schemeClr val="dk2"/>
                </a:solidFill>
                <a:latin typeface="Courier New"/>
                <a:ea typeface="Courier New"/>
                <a:cs typeface="Courier New"/>
                <a:sym typeface="Courier New"/>
              </a:rPr>
              <a:t>Press </a:t>
            </a:r>
            <a:r>
              <a:rPr lang="en-GB" sz="1200" b="1">
                <a:solidFill>
                  <a:schemeClr val="dk2"/>
                </a:solidFill>
                <a:latin typeface="Courier New"/>
                <a:ea typeface="Courier New"/>
                <a:cs typeface="Courier New"/>
                <a:sym typeface="Courier New"/>
              </a:rPr>
              <a:t>F5</a:t>
            </a:r>
            <a:r>
              <a:rPr lang="en-GB" sz="1200">
                <a:solidFill>
                  <a:schemeClr val="dk2"/>
                </a:solidFill>
                <a:latin typeface="Courier New"/>
                <a:ea typeface="Courier New"/>
                <a:cs typeface="Courier New"/>
                <a:sym typeface="Courier New"/>
              </a:rPr>
              <a:t> to run the code (saving it first)</a:t>
            </a:r>
          </a:p>
          <a:p>
            <a:pPr lvl="0">
              <a:spcBef>
                <a:spcPts val="0"/>
              </a:spcBef>
              <a:buClr>
                <a:schemeClr val="dk1"/>
              </a:buClr>
              <a:buSzPct val="91666"/>
              <a:buFont typeface="Arial"/>
              <a:buNone/>
            </a:pPr>
            <a:endParaRPr sz="1200">
              <a:solidFill>
                <a:schemeClr val="dk2"/>
              </a:solidFill>
              <a:latin typeface="Courier New"/>
              <a:ea typeface="Courier New"/>
              <a:cs typeface="Courier New"/>
              <a:sym typeface="Courier New"/>
            </a:endParaRPr>
          </a:p>
          <a:p>
            <a:pPr lvl="0">
              <a:spcBef>
                <a:spcPts val="0"/>
              </a:spcBef>
              <a:buClr>
                <a:schemeClr val="dk1"/>
              </a:buClr>
              <a:buSzPct val="91666"/>
              <a:buFont typeface="Arial"/>
              <a:buNone/>
            </a:pPr>
            <a:r>
              <a:rPr lang="en-GB" sz="1200">
                <a:solidFill>
                  <a:schemeClr val="dk2"/>
                </a:solidFill>
                <a:latin typeface="Courier New"/>
                <a:ea typeface="Courier New"/>
                <a:cs typeface="Courier New"/>
                <a:sym typeface="Courier New"/>
              </a:rPr>
              <a:t>The </a:t>
            </a:r>
            <a:r>
              <a:rPr lang="en-GB" sz="1200">
                <a:solidFill>
                  <a:srgbClr val="FF0000"/>
                </a:solidFill>
                <a:latin typeface="Courier New"/>
                <a:ea typeface="Courier New"/>
                <a:cs typeface="Courier New"/>
                <a:sym typeface="Courier New"/>
              </a:rPr>
              <a:t>## red comments </a:t>
            </a:r>
            <a:r>
              <a:rPr lang="en-GB" sz="1200">
                <a:solidFill>
                  <a:schemeClr val="dk2"/>
                </a:solidFill>
                <a:latin typeface="Courier New"/>
                <a:ea typeface="Courier New"/>
                <a:cs typeface="Courier New"/>
                <a:sym typeface="Courier New"/>
              </a:rPr>
              <a:t>are merely annotation and ignored by the computer.</a:t>
            </a:r>
          </a:p>
          <a:p>
            <a:pPr lvl="0">
              <a:spcBef>
                <a:spcPts val="0"/>
              </a:spcBef>
              <a:buClr>
                <a:schemeClr val="dk1"/>
              </a:buClr>
              <a:buSzPct val="91666"/>
              <a:buFont typeface="Arial"/>
              <a:buNone/>
            </a:pPr>
            <a:endParaRPr sz="1200">
              <a:solidFill>
                <a:schemeClr val="dk2"/>
              </a:solidFill>
              <a:latin typeface="Courier New"/>
              <a:ea typeface="Courier New"/>
              <a:cs typeface="Courier New"/>
              <a:sym typeface="Courier New"/>
            </a:endParaRPr>
          </a:p>
          <a:p>
            <a:pPr lvl="0">
              <a:spcBef>
                <a:spcPts val="0"/>
              </a:spcBef>
              <a:buNone/>
            </a:pPr>
            <a:endParaRPr/>
          </a:p>
          <a:p>
            <a:pPr lvl="0" rtl="0">
              <a:spcBef>
                <a:spcPts val="0"/>
              </a:spcBef>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0" name="Shape 18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GB"/>
              <a:t>When would we use these different approaches</a:t>
            </a:r>
          </a:p>
          <a:p>
            <a:pPr lvl="0" rtl="0">
              <a:spcBef>
                <a:spcPts val="0"/>
              </a:spcBef>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Shape 1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7" name="Shape 1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GB"/>
              <a:t>Add url for docs </a:t>
            </a:r>
            <a:r>
              <a:rPr lang="en-GB" u="sng">
                <a:solidFill>
                  <a:schemeClr val="hlink"/>
                </a:solidFill>
                <a:hlinkClick r:id="rId3"/>
              </a:rPr>
              <a:t>https://gpiozero.readthedocs.org/en/v1.2.0/</a:t>
            </a:r>
          </a:p>
          <a:p>
            <a:pPr lvl="0" rtl="0">
              <a:spcBef>
                <a:spcPts val="0"/>
              </a:spcBef>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Shape 1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4" name="Shape 19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GB"/>
              <a:t>Traffic Hat</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2" name="Shape 20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GB"/>
              <a:t>Traffic Hat</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Shape 2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9" name="Shape 20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GB"/>
              <a:t>Traffic Hat</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Shape 2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7" name="Shape 2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1" name="Shape 8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Shape 2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4" name="Shape 24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Shape 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1" name="Shape 9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GB"/>
              <a:t>Engagement</a:t>
            </a:r>
          </a:p>
          <a:p>
            <a:pPr lvl="0">
              <a:spcBef>
                <a:spcPts val="0"/>
              </a:spcBef>
              <a:buNone/>
            </a:pPr>
            <a:r>
              <a:rPr lang="en-GB"/>
              <a:t>Simple activities are powerful for students</a:t>
            </a:r>
          </a:p>
          <a:p>
            <a:pPr lvl="0">
              <a:spcBef>
                <a:spcPts val="0"/>
              </a:spcBef>
              <a:buNone/>
            </a:pPr>
            <a:r>
              <a:rPr lang="en-GB"/>
              <a:t>GPIO - analogy of a battery. Ground are the flat end.</a:t>
            </a:r>
          </a:p>
          <a:p>
            <a:pPr lvl="0">
              <a:spcBef>
                <a:spcPts val="0"/>
              </a:spcBef>
              <a:buNone/>
            </a:pPr>
            <a:endParaRPr/>
          </a:p>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Shape 1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1" name="Shape 10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GB"/>
              <a:t>4th grade NGSS standard in U.S.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8" name="Shape 10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a:p>
            <a:pPr lvl="0" rtl="0">
              <a:spcBef>
                <a:spcPts val="0"/>
              </a:spcBef>
              <a:buNone/>
            </a:pPr>
            <a:endParaRPr/>
          </a:p>
          <a:p>
            <a:pPr lvl="0" rt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Shape 1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8" name="Shape 11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4" name="Shape 12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Shape 1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1" name="Shape 1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Shape 1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8" name="Shape 13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2530000" y="1406275"/>
            <a:ext cx="4867500" cy="764100"/>
          </a:xfrm>
          <a:prstGeom prst="rect">
            <a:avLst/>
          </a:prstGeom>
        </p:spPr>
        <p:txBody>
          <a:bodyPr lIns="91425" tIns="91425" rIns="91425" bIns="91425" anchor="b" anchorCtr="0"/>
          <a:lstStyle>
            <a:lvl1pPr lvl="0">
              <a:spcBef>
                <a:spcPts val="0"/>
              </a:spcBef>
              <a:buClr>
                <a:schemeClr val="lt1"/>
              </a:buClr>
              <a:buSzPct val="100000"/>
              <a:buFont typeface="Roboto"/>
              <a:defRPr sz="4000" b="1">
                <a:solidFill>
                  <a:schemeClr val="lt1"/>
                </a:solidFill>
                <a:latin typeface="Roboto"/>
                <a:ea typeface="Roboto"/>
                <a:cs typeface="Roboto"/>
                <a:sym typeface="Roboto"/>
              </a:defRPr>
            </a:lvl1pPr>
            <a:lvl2pPr lvl="1" algn="ctr">
              <a:spcBef>
                <a:spcPts val="0"/>
              </a:spcBef>
              <a:buClr>
                <a:schemeClr val="lt1"/>
              </a:buClr>
              <a:buSzPct val="100000"/>
              <a:defRPr sz="4000" b="1">
                <a:solidFill>
                  <a:schemeClr val="lt1"/>
                </a:solidFill>
              </a:defRPr>
            </a:lvl2pPr>
            <a:lvl3pPr lvl="2" algn="ctr">
              <a:spcBef>
                <a:spcPts val="0"/>
              </a:spcBef>
              <a:buClr>
                <a:schemeClr val="lt1"/>
              </a:buClr>
              <a:buSzPct val="100000"/>
              <a:defRPr sz="4000" b="1">
                <a:solidFill>
                  <a:schemeClr val="lt1"/>
                </a:solidFill>
              </a:defRPr>
            </a:lvl3pPr>
            <a:lvl4pPr lvl="3" algn="ctr">
              <a:spcBef>
                <a:spcPts val="0"/>
              </a:spcBef>
              <a:buClr>
                <a:schemeClr val="lt1"/>
              </a:buClr>
              <a:buSzPct val="100000"/>
              <a:defRPr sz="4000" b="1">
                <a:solidFill>
                  <a:schemeClr val="lt1"/>
                </a:solidFill>
              </a:defRPr>
            </a:lvl4pPr>
            <a:lvl5pPr lvl="4" algn="ctr">
              <a:spcBef>
                <a:spcPts val="0"/>
              </a:spcBef>
              <a:buClr>
                <a:schemeClr val="lt1"/>
              </a:buClr>
              <a:buSzPct val="100000"/>
              <a:defRPr sz="4000" b="1">
                <a:solidFill>
                  <a:schemeClr val="lt1"/>
                </a:solidFill>
              </a:defRPr>
            </a:lvl5pPr>
            <a:lvl6pPr lvl="5" algn="ctr">
              <a:spcBef>
                <a:spcPts val="0"/>
              </a:spcBef>
              <a:buClr>
                <a:schemeClr val="lt1"/>
              </a:buClr>
              <a:buSzPct val="100000"/>
              <a:defRPr sz="4000" b="1">
                <a:solidFill>
                  <a:schemeClr val="lt1"/>
                </a:solidFill>
              </a:defRPr>
            </a:lvl6pPr>
            <a:lvl7pPr lvl="6" algn="ctr">
              <a:spcBef>
                <a:spcPts val="0"/>
              </a:spcBef>
              <a:buClr>
                <a:schemeClr val="lt1"/>
              </a:buClr>
              <a:buSzPct val="100000"/>
              <a:defRPr sz="4000" b="1">
                <a:solidFill>
                  <a:schemeClr val="lt1"/>
                </a:solidFill>
              </a:defRPr>
            </a:lvl7pPr>
            <a:lvl8pPr lvl="7" algn="ctr">
              <a:spcBef>
                <a:spcPts val="0"/>
              </a:spcBef>
              <a:buClr>
                <a:schemeClr val="lt1"/>
              </a:buClr>
              <a:buSzPct val="100000"/>
              <a:defRPr sz="4000" b="1">
                <a:solidFill>
                  <a:schemeClr val="lt1"/>
                </a:solidFill>
              </a:defRPr>
            </a:lvl8pPr>
            <a:lvl9pPr lvl="8" algn="ctr">
              <a:spcBef>
                <a:spcPts val="0"/>
              </a:spcBef>
              <a:buClr>
                <a:schemeClr val="lt1"/>
              </a:buClr>
              <a:buSzPct val="100000"/>
              <a:defRPr sz="4000" b="1">
                <a:solidFill>
                  <a:schemeClr val="lt1"/>
                </a:solidFill>
              </a:defRPr>
            </a:lvl9pPr>
          </a:lstStyle>
          <a:p>
            <a:endParaRPr/>
          </a:p>
        </p:txBody>
      </p:sp>
      <p:sp>
        <p:nvSpPr>
          <p:cNvPr id="11" name="Shape 11"/>
          <p:cNvSpPr txBox="1">
            <a:spLocks noGrp="1"/>
          </p:cNvSpPr>
          <p:nvPr>
            <p:ph type="subTitle" idx="1"/>
          </p:nvPr>
        </p:nvSpPr>
        <p:spPr>
          <a:xfrm>
            <a:off x="2521500" y="2376925"/>
            <a:ext cx="4867500" cy="792600"/>
          </a:xfrm>
          <a:prstGeom prst="rect">
            <a:avLst/>
          </a:prstGeom>
        </p:spPr>
        <p:txBody>
          <a:bodyPr lIns="91425" tIns="91425" rIns="91425" bIns="91425" anchor="t" anchorCtr="0"/>
          <a:lstStyle>
            <a:lvl1pPr lvl="0">
              <a:lnSpc>
                <a:spcPct val="100000"/>
              </a:lnSpc>
              <a:spcBef>
                <a:spcPts val="0"/>
              </a:spcBef>
              <a:spcAft>
                <a:spcPts val="0"/>
              </a:spcAft>
              <a:buClr>
                <a:schemeClr val="lt1"/>
              </a:buClr>
              <a:buSzPct val="100000"/>
              <a:buFont typeface="Roboto"/>
              <a:buNone/>
              <a:defRPr sz="4000" b="1">
                <a:solidFill>
                  <a:schemeClr val="lt1"/>
                </a:solidFill>
                <a:latin typeface="Roboto"/>
                <a:ea typeface="Roboto"/>
                <a:cs typeface="Roboto"/>
                <a:sym typeface="Roboto"/>
              </a:defRPr>
            </a:lvl1pPr>
            <a:lvl2pPr lvl="1">
              <a:lnSpc>
                <a:spcPct val="100000"/>
              </a:lnSpc>
              <a:spcBef>
                <a:spcPts val="0"/>
              </a:spcBef>
              <a:spcAft>
                <a:spcPts val="0"/>
              </a:spcAft>
              <a:buSzPct val="100000"/>
              <a:buNone/>
              <a:defRPr sz="2800"/>
            </a:lvl2pPr>
            <a:lvl3pPr lvl="2">
              <a:lnSpc>
                <a:spcPct val="100000"/>
              </a:lnSpc>
              <a:spcBef>
                <a:spcPts val="0"/>
              </a:spcBef>
              <a:spcAft>
                <a:spcPts val="0"/>
              </a:spcAft>
              <a:buSzPct val="100000"/>
              <a:buNone/>
              <a:defRPr sz="2800"/>
            </a:lvl3pPr>
            <a:lvl4pPr lvl="3">
              <a:lnSpc>
                <a:spcPct val="100000"/>
              </a:lnSpc>
              <a:spcBef>
                <a:spcPts val="0"/>
              </a:spcBef>
              <a:spcAft>
                <a:spcPts val="0"/>
              </a:spcAft>
              <a:buSzPct val="100000"/>
              <a:buNone/>
              <a:defRPr sz="2800"/>
            </a:lvl4pPr>
            <a:lvl5pPr lvl="4">
              <a:lnSpc>
                <a:spcPct val="100000"/>
              </a:lnSpc>
              <a:spcBef>
                <a:spcPts val="0"/>
              </a:spcBef>
              <a:spcAft>
                <a:spcPts val="0"/>
              </a:spcAft>
              <a:buSzPct val="100000"/>
              <a:buNone/>
              <a:defRPr sz="2800"/>
            </a:lvl5pPr>
            <a:lvl6pPr lvl="5">
              <a:lnSpc>
                <a:spcPct val="100000"/>
              </a:lnSpc>
              <a:spcBef>
                <a:spcPts val="0"/>
              </a:spcBef>
              <a:spcAft>
                <a:spcPts val="0"/>
              </a:spcAft>
              <a:buSzPct val="100000"/>
              <a:buNone/>
              <a:defRPr sz="2800"/>
            </a:lvl6pPr>
            <a:lvl7pPr lvl="6">
              <a:lnSpc>
                <a:spcPct val="100000"/>
              </a:lnSpc>
              <a:spcBef>
                <a:spcPts val="0"/>
              </a:spcBef>
              <a:spcAft>
                <a:spcPts val="0"/>
              </a:spcAft>
              <a:buSzPct val="100000"/>
              <a:buNone/>
              <a:defRPr sz="2800"/>
            </a:lvl7pPr>
            <a:lvl8pPr lvl="7">
              <a:lnSpc>
                <a:spcPct val="100000"/>
              </a:lnSpc>
              <a:spcBef>
                <a:spcPts val="0"/>
              </a:spcBef>
              <a:spcAft>
                <a:spcPts val="0"/>
              </a:spcAft>
              <a:buSzPct val="100000"/>
              <a:buNone/>
              <a:defRPr sz="2800"/>
            </a:lvl8pPr>
            <a:lvl9pPr lvl="8">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67"/>
        <p:cNvGrpSpPr/>
        <p:nvPr/>
      </p:nvGrpSpPr>
      <p:grpSpPr>
        <a:xfrm>
          <a:off x="0" y="0"/>
          <a:ext cx="0" cy="0"/>
          <a:chOff x="0" y="0"/>
          <a:chExt cx="0" cy="0"/>
        </a:xfrm>
      </p:grpSpPr>
      <p:sp>
        <p:nvSpPr>
          <p:cNvPr id="68" name="Shape 68"/>
          <p:cNvSpPr txBox="1">
            <a:spLocks noGrp="1"/>
          </p:cNvSpPr>
          <p:nvPr>
            <p:ph type="title"/>
          </p:nvPr>
        </p:nvSpPr>
        <p:spPr>
          <a:xfrm>
            <a:off x="311700" y="140225"/>
            <a:ext cx="8520600" cy="5727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9" name="Shape 69"/>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a:endParaRPr/>
          </a:p>
        </p:txBody>
      </p:sp>
      <p:sp>
        <p:nvSpPr>
          <p:cNvPr id="70" name="Shape 70"/>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a:endParaRPr/>
          </a:p>
        </p:txBody>
      </p:sp>
      <p:sp>
        <p:nvSpPr>
          <p:cNvPr id="71" name="Shape 7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GB"/>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and body 1 1">
    <p:bg>
      <p:bgPr>
        <a:solidFill>
          <a:schemeClr val="lt1"/>
        </a:solidFill>
        <a:effectLst/>
      </p:bgPr>
    </p:bg>
    <p:spTree>
      <p:nvGrpSpPr>
        <p:cNvPr id="1" name="Shape 16"/>
        <p:cNvGrpSpPr/>
        <p:nvPr/>
      </p:nvGrpSpPr>
      <p:grpSpPr>
        <a:xfrm>
          <a:off x="0" y="0"/>
          <a:ext cx="0" cy="0"/>
          <a:chOff x="0" y="0"/>
          <a:chExt cx="0" cy="0"/>
        </a:xfrm>
      </p:grpSpPr>
      <p:sp>
        <p:nvSpPr>
          <p:cNvPr id="17" name="Shape 17"/>
          <p:cNvSpPr/>
          <p:nvPr/>
        </p:nvSpPr>
        <p:spPr>
          <a:xfrm>
            <a:off x="-16825" y="-1175"/>
            <a:ext cx="311700" cy="5143500"/>
          </a:xfrm>
          <a:prstGeom prst="rect">
            <a:avLst/>
          </a:prstGeom>
          <a:solidFill>
            <a:srgbClr val="C7053D"/>
          </a:solidFill>
          <a:ln w="9525" cap="flat" cmpd="sng">
            <a:solidFill>
              <a:srgbClr val="C7053D"/>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8" name="Shape 18"/>
          <p:cNvSpPr txBox="1">
            <a:spLocks noGrp="1"/>
          </p:cNvSpPr>
          <p:nvPr>
            <p:ph type="title"/>
          </p:nvPr>
        </p:nvSpPr>
        <p:spPr>
          <a:xfrm>
            <a:off x="379950" y="67875"/>
            <a:ext cx="8681100" cy="479700"/>
          </a:xfrm>
          <a:prstGeom prst="rect">
            <a:avLst/>
          </a:prstGeom>
        </p:spPr>
        <p:txBody>
          <a:bodyPr lIns="91425" tIns="91425" rIns="91425" bIns="91425" anchor="t" anchorCtr="0"/>
          <a:lstStyle>
            <a:lvl1pPr lvl="0" rtl="0">
              <a:spcBef>
                <a:spcPts val="0"/>
              </a:spcBef>
              <a:buClr>
                <a:srgbClr val="C7053D"/>
              </a:buClr>
              <a:buSzPct val="100000"/>
              <a:buFont typeface="Roboto"/>
              <a:defRPr sz="2000" b="1">
                <a:solidFill>
                  <a:srgbClr val="C7053D"/>
                </a:solidFill>
                <a:latin typeface="Roboto"/>
                <a:ea typeface="Roboto"/>
                <a:cs typeface="Roboto"/>
                <a:sym typeface="Roboto"/>
              </a:defRPr>
            </a:lvl1pPr>
            <a:lvl2pPr lvl="1"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2pPr>
            <a:lvl3pPr lvl="2"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3pPr>
            <a:lvl4pPr lvl="3"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4pPr>
            <a:lvl5pPr lvl="4"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5pPr>
            <a:lvl6pPr lvl="5"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6pPr>
            <a:lvl7pPr lvl="6"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7pPr>
            <a:lvl8pPr lvl="7"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8pPr>
            <a:lvl9pPr lvl="8"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9pPr>
          </a:lstStyle>
          <a:p>
            <a:endParaRPr/>
          </a:p>
        </p:txBody>
      </p:sp>
      <p:sp>
        <p:nvSpPr>
          <p:cNvPr id="19" name="Shape 19"/>
          <p:cNvSpPr txBox="1">
            <a:spLocks noGrp="1"/>
          </p:cNvSpPr>
          <p:nvPr>
            <p:ph type="body" idx="1"/>
          </p:nvPr>
        </p:nvSpPr>
        <p:spPr>
          <a:xfrm>
            <a:off x="379950" y="582300"/>
            <a:ext cx="8681100" cy="3978900"/>
          </a:xfrm>
          <a:prstGeom prst="rect">
            <a:avLst/>
          </a:prstGeom>
        </p:spPr>
        <p:txBody>
          <a:bodyPr lIns="91425" tIns="91425" rIns="91425" bIns="91425" anchor="t" anchorCtr="0"/>
          <a:lstStyle>
            <a:lvl1pPr lvl="0" rtl="0">
              <a:lnSpc>
                <a:spcPct val="100000"/>
              </a:lnSpc>
              <a:spcBef>
                <a:spcPts val="0"/>
              </a:spcBef>
              <a:buFont typeface="Roboto"/>
              <a:buChar char="●"/>
              <a:defRPr>
                <a:latin typeface="Roboto"/>
                <a:ea typeface="Roboto"/>
                <a:cs typeface="Roboto"/>
                <a:sym typeface="Roboto"/>
              </a:defRPr>
            </a:lvl1pPr>
            <a:lvl2pPr lvl="1" rtl="0">
              <a:lnSpc>
                <a:spcPct val="100000"/>
              </a:lnSpc>
              <a:spcBef>
                <a:spcPts val="0"/>
              </a:spcBef>
              <a:buFont typeface="Roboto"/>
              <a:buChar char="○"/>
              <a:defRPr>
                <a:latin typeface="Roboto"/>
                <a:ea typeface="Roboto"/>
                <a:cs typeface="Roboto"/>
                <a:sym typeface="Roboto"/>
              </a:defRPr>
            </a:lvl2pPr>
            <a:lvl3pPr lvl="2" rtl="0">
              <a:lnSpc>
                <a:spcPct val="100000"/>
              </a:lnSpc>
              <a:spcBef>
                <a:spcPts val="0"/>
              </a:spcBef>
              <a:buFont typeface="Roboto"/>
              <a:buChar char="■"/>
              <a:defRPr>
                <a:latin typeface="Roboto"/>
                <a:ea typeface="Roboto"/>
                <a:cs typeface="Roboto"/>
                <a:sym typeface="Roboto"/>
              </a:defRPr>
            </a:lvl3pPr>
            <a:lvl4pPr lvl="3" rtl="0">
              <a:lnSpc>
                <a:spcPct val="100000"/>
              </a:lnSpc>
              <a:spcBef>
                <a:spcPts val="0"/>
              </a:spcBef>
              <a:buFont typeface="Roboto"/>
              <a:buChar char="●"/>
              <a:defRPr>
                <a:latin typeface="Roboto"/>
                <a:ea typeface="Roboto"/>
                <a:cs typeface="Roboto"/>
                <a:sym typeface="Roboto"/>
              </a:defRPr>
            </a:lvl4pPr>
            <a:lvl5pPr lvl="4" rtl="0">
              <a:lnSpc>
                <a:spcPct val="100000"/>
              </a:lnSpc>
              <a:spcBef>
                <a:spcPts val="0"/>
              </a:spcBef>
              <a:buFont typeface="Roboto"/>
              <a:buChar char="○"/>
              <a:defRPr>
                <a:latin typeface="Roboto"/>
                <a:ea typeface="Roboto"/>
                <a:cs typeface="Roboto"/>
                <a:sym typeface="Roboto"/>
              </a:defRPr>
            </a:lvl5pPr>
            <a:lvl6pPr lvl="5" rtl="0">
              <a:lnSpc>
                <a:spcPct val="100000"/>
              </a:lnSpc>
              <a:spcBef>
                <a:spcPts val="0"/>
              </a:spcBef>
              <a:buFont typeface="Roboto"/>
              <a:buChar char="■"/>
              <a:defRPr>
                <a:latin typeface="Roboto"/>
                <a:ea typeface="Roboto"/>
                <a:cs typeface="Roboto"/>
                <a:sym typeface="Roboto"/>
              </a:defRPr>
            </a:lvl6pPr>
            <a:lvl7pPr lvl="6" rtl="0">
              <a:lnSpc>
                <a:spcPct val="100000"/>
              </a:lnSpc>
              <a:spcBef>
                <a:spcPts val="0"/>
              </a:spcBef>
              <a:buFont typeface="Roboto"/>
              <a:buChar char="●"/>
              <a:defRPr>
                <a:latin typeface="Roboto"/>
                <a:ea typeface="Roboto"/>
                <a:cs typeface="Roboto"/>
                <a:sym typeface="Roboto"/>
              </a:defRPr>
            </a:lvl7pPr>
            <a:lvl8pPr lvl="7" rtl="0">
              <a:lnSpc>
                <a:spcPct val="100000"/>
              </a:lnSpc>
              <a:spcBef>
                <a:spcPts val="0"/>
              </a:spcBef>
              <a:buFont typeface="Roboto"/>
              <a:buChar char="○"/>
              <a:defRPr>
                <a:latin typeface="Roboto"/>
                <a:ea typeface="Roboto"/>
                <a:cs typeface="Roboto"/>
                <a:sym typeface="Roboto"/>
              </a:defRPr>
            </a:lvl8pPr>
            <a:lvl9pPr lvl="8" rtl="0">
              <a:lnSpc>
                <a:spcPct val="100000"/>
              </a:lnSpc>
              <a:spcBef>
                <a:spcPts val="0"/>
              </a:spcBef>
              <a:buFont typeface="Roboto"/>
              <a:buChar char="■"/>
              <a:defRPr>
                <a:latin typeface="Roboto"/>
                <a:ea typeface="Roboto"/>
                <a:cs typeface="Roboto"/>
                <a:sym typeface="Roboto"/>
              </a:defRPr>
            </a:lvl9pPr>
          </a:lstStyle>
          <a:p>
            <a:endParaRPr/>
          </a:p>
        </p:txBody>
      </p:sp>
      <p:sp>
        <p:nvSpPr>
          <p:cNvPr id="20" name="Shape 20"/>
          <p:cNvSpPr txBox="1">
            <a:spLocks noGrp="1"/>
          </p:cNvSpPr>
          <p:nvPr>
            <p:ph type="sldNum" idx="12"/>
          </p:nvPr>
        </p:nvSpPr>
        <p:spPr>
          <a:xfrm>
            <a:off x="3" y="4749900"/>
            <a:ext cx="311700" cy="393600"/>
          </a:xfrm>
          <a:prstGeom prst="rect">
            <a:avLst/>
          </a:prstGeom>
        </p:spPr>
        <p:txBody>
          <a:bodyPr lIns="91425" tIns="91425" rIns="91425" bIns="91425" anchor="ctr" anchorCtr="0">
            <a:noAutofit/>
          </a:bodyPr>
          <a:lstStyle/>
          <a:p>
            <a:pPr lvl="0" algn="ctr" rtl="0">
              <a:spcBef>
                <a:spcPts val="0"/>
              </a:spcBef>
              <a:buNone/>
            </a:pPr>
            <a:fld id="{00000000-1234-1234-1234-123412341234}" type="slidenum">
              <a:rPr lang="en-GB">
                <a:solidFill>
                  <a:schemeClr val="lt1"/>
                </a:solidFill>
              </a:rPr>
              <a:t>‹#›</a:t>
            </a:fld>
            <a:endParaRPr lang="en-GB">
              <a:solidFill>
                <a:schemeClr val="lt1"/>
              </a:solidFill>
            </a:endParaRPr>
          </a:p>
        </p:txBody>
      </p:sp>
      <p:pic>
        <p:nvPicPr>
          <p:cNvPr id="21" name="Shape 21"/>
          <p:cNvPicPr preferRelativeResize="0"/>
          <p:nvPr/>
        </p:nvPicPr>
        <p:blipFill>
          <a:blip r:embed="rId2">
            <a:alphaModFix/>
          </a:blip>
          <a:stretch>
            <a:fillRect/>
          </a:stretch>
        </p:blipFill>
        <p:spPr>
          <a:xfrm>
            <a:off x="8749199" y="4671461"/>
            <a:ext cx="311700" cy="394050"/>
          </a:xfrm>
          <a:prstGeom prst="rect">
            <a:avLst/>
          </a:prstGeom>
          <a:noFill/>
          <a:ln>
            <a:noFill/>
          </a:ln>
        </p:spPr>
      </p:pic>
      <p:cxnSp>
        <p:nvCxnSpPr>
          <p:cNvPr id="22" name="Shape 22"/>
          <p:cNvCxnSpPr/>
          <p:nvPr/>
        </p:nvCxnSpPr>
        <p:spPr>
          <a:xfrm flipH="1">
            <a:off x="8655550" y="4677837"/>
            <a:ext cx="3900" cy="381300"/>
          </a:xfrm>
          <a:prstGeom prst="straightConnector1">
            <a:avLst/>
          </a:prstGeom>
          <a:noFill/>
          <a:ln w="19050" cap="flat" cmpd="sng">
            <a:solidFill>
              <a:srgbClr val="434343"/>
            </a:solidFill>
            <a:prstDash val="solid"/>
            <a:round/>
            <a:headEnd type="none" w="lg" len="lg"/>
            <a:tailEnd type="none" w="lg" len="lg"/>
          </a:ln>
        </p:spPr>
      </p:cxnSp>
      <p:sp>
        <p:nvSpPr>
          <p:cNvPr id="23" name="Shape 23"/>
          <p:cNvSpPr txBox="1"/>
          <p:nvPr/>
        </p:nvSpPr>
        <p:spPr>
          <a:xfrm>
            <a:off x="7057050" y="4768500"/>
            <a:ext cx="1598700" cy="297000"/>
          </a:xfrm>
          <a:prstGeom prst="rect">
            <a:avLst/>
          </a:prstGeom>
          <a:noFill/>
          <a:ln>
            <a:noFill/>
          </a:ln>
        </p:spPr>
        <p:txBody>
          <a:bodyPr lIns="91425" tIns="91425" rIns="91425" bIns="91425" anchor="t" anchorCtr="0">
            <a:noAutofit/>
          </a:bodyPr>
          <a:lstStyle/>
          <a:p>
            <a:pPr lvl="0" algn="r">
              <a:spcBef>
                <a:spcPts val="0"/>
              </a:spcBef>
              <a:buNone/>
            </a:pPr>
            <a:r>
              <a:rPr lang="en-GB" sz="1000" b="1">
                <a:latin typeface="Roboto"/>
                <a:ea typeface="Roboto"/>
                <a:cs typeface="Roboto"/>
                <a:sym typeface="Roboto"/>
              </a:rPr>
              <a:t>rpf.io/learn</a:t>
            </a:r>
          </a:p>
        </p:txBody>
      </p:sp>
      <p:sp>
        <p:nvSpPr>
          <p:cNvPr id="24" name="Shape 24"/>
          <p:cNvSpPr txBox="1"/>
          <p:nvPr/>
        </p:nvSpPr>
        <p:spPr>
          <a:xfrm>
            <a:off x="351450" y="4768500"/>
            <a:ext cx="1598700" cy="297000"/>
          </a:xfrm>
          <a:prstGeom prst="rect">
            <a:avLst/>
          </a:prstGeom>
          <a:noFill/>
          <a:ln>
            <a:noFill/>
          </a:ln>
        </p:spPr>
        <p:txBody>
          <a:bodyPr lIns="91425" tIns="91425" rIns="91425" bIns="91425" anchor="t" anchorCtr="0">
            <a:noAutofit/>
          </a:bodyPr>
          <a:lstStyle/>
          <a:p>
            <a:pPr lvl="0" rtl="0">
              <a:spcBef>
                <a:spcPts val="0"/>
              </a:spcBef>
              <a:buNone/>
            </a:pPr>
            <a:r>
              <a:rPr lang="en-GB" sz="1000" b="1">
                <a:latin typeface="Roboto"/>
                <a:ea typeface="Roboto"/>
                <a:cs typeface="Roboto"/>
                <a:sym typeface="Roboto"/>
              </a:rPr>
              <a:t>#picademy</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Title and body 1 1 1">
    <p:bg>
      <p:bgPr>
        <a:solidFill>
          <a:schemeClr val="lt1"/>
        </a:solidFill>
        <a:effectLst/>
      </p:bgPr>
    </p:bg>
    <p:spTree>
      <p:nvGrpSpPr>
        <p:cNvPr id="1" name="Shape 25"/>
        <p:cNvGrpSpPr/>
        <p:nvPr/>
      </p:nvGrpSpPr>
      <p:grpSpPr>
        <a:xfrm>
          <a:off x="0" y="0"/>
          <a:ext cx="0" cy="0"/>
          <a:chOff x="0" y="0"/>
          <a:chExt cx="0" cy="0"/>
        </a:xfrm>
      </p:grpSpPr>
      <p:sp>
        <p:nvSpPr>
          <p:cNvPr id="26" name="Shape 26"/>
          <p:cNvSpPr/>
          <p:nvPr/>
        </p:nvSpPr>
        <p:spPr>
          <a:xfrm>
            <a:off x="-16825" y="-1175"/>
            <a:ext cx="311700" cy="5143500"/>
          </a:xfrm>
          <a:prstGeom prst="rect">
            <a:avLst/>
          </a:prstGeom>
          <a:solidFill>
            <a:srgbClr val="C7053D"/>
          </a:solidFill>
          <a:ln w="9525" cap="flat" cmpd="sng">
            <a:solidFill>
              <a:srgbClr val="C7053D"/>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7" name="Shape 27"/>
          <p:cNvSpPr txBox="1">
            <a:spLocks noGrp="1"/>
          </p:cNvSpPr>
          <p:nvPr>
            <p:ph type="title"/>
          </p:nvPr>
        </p:nvSpPr>
        <p:spPr>
          <a:xfrm>
            <a:off x="379950" y="67875"/>
            <a:ext cx="8681100" cy="479700"/>
          </a:xfrm>
          <a:prstGeom prst="rect">
            <a:avLst/>
          </a:prstGeom>
        </p:spPr>
        <p:txBody>
          <a:bodyPr lIns="91425" tIns="91425" rIns="91425" bIns="91425" anchor="t" anchorCtr="0"/>
          <a:lstStyle>
            <a:lvl1pPr lvl="0" rtl="0">
              <a:spcBef>
                <a:spcPts val="0"/>
              </a:spcBef>
              <a:buClr>
                <a:srgbClr val="C7053D"/>
              </a:buClr>
              <a:buSzPct val="100000"/>
              <a:buFont typeface="Roboto"/>
              <a:defRPr sz="2000" b="1">
                <a:solidFill>
                  <a:srgbClr val="C7053D"/>
                </a:solidFill>
                <a:latin typeface="Roboto"/>
                <a:ea typeface="Roboto"/>
                <a:cs typeface="Roboto"/>
                <a:sym typeface="Roboto"/>
              </a:defRPr>
            </a:lvl1pPr>
            <a:lvl2pPr lvl="1"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2pPr>
            <a:lvl3pPr lvl="2"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3pPr>
            <a:lvl4pPr lvl="3"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4pPr>
            <a:lvl5pPr lvl="4"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5pPr>
            <a:lvl6pPr lvl="5"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6pPr>
            <a:lvl7pPr lvl="6"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7pPr>
            <a:lvl8pPr lvl="7"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8pPr>
            <a:lvl9pPr lvl="8"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9pPr>
          </a:lstStyle>
          <a:p>
            <a:endParaRPr/>
          </a:p>
        </p:txBody>
      </p:sp>
      <p:sp>
        <p:nvSpPr>
          <p:cNvPr id="28" name="Shape 28"/>
          <p:cNvSpPr txBox="1">
            <a:spLocks noGrp="1"/>
          </p:cNvSpPr>
          <p:nvPr>
            <p:ph type="body" idx="1"/>
          </p:nvPr>
        </p:nvSpPr>
        <p:spPr>
          <a:xfrm>
            <a:off x="379950" y="582300"/>
            <a:ext cx="4281600" cy="3978900"/>
          </a:xfrm>
          <a:prstGeom prst="rect">
            <a:avLst/>
          </a:prstGeom>
        </p:spPr>
        <p:txBody>
          <a:bodyPr lIns="91425" tIns="91425" rIns="91425" bIns="91425" anchor="t" anchorCtr="0"/>
          <a:lstStyle>
            <a:lvl1pPr lvl="0" rtl="0">
              <a:lnSpc>
                <a:spcPct val="100000"/>
              </a:lnSpc>
              <a:spcBef>
                <a:spcPts val="0"/>
              </a:spcBef>
              <a:spcAft>
                <a:spcPts val="800"/>
              </a:spcAft>
              <a:buFont typeface="Roboto"/>
              <a:buChar char="●"/>
              <a:defRPr>
                <a:latin typeface="Roboto"/>
                <a:ea typeface="Roboto"/>
                <a:cs typeface="Roboto"/>
                <a:sym typeface="Roboto"/>
              </a:defRPr>
            </a:lvl1pPr>
            <a:lvl2pPr lvl="1" rtl="0">
              <a:lnSpc>
                <a:spcPct val="100000"/>
              </a:lnSpc>
              <a:spcBef>
                <a:spcPts val="0"/>
              </a:spcBef>
              <a:spcAft>
                <a:spcPts val="800"/>
              </a:spcAft>
              <a:buFont typeface="Roboto"/>
              <a:buChar char="○"/>
              <a:defRPr>
                <a:latin typeface="Roboto"/>
                <a:ea typeface="Roboto"/>
                <a:cs typeface="Roboto"/>
                <a:sym typeface="Roboto"/>
              </a:defRPr>
            </a:lvl2pPr>
            <a:lvl3pPr lvl="2" rtl="0">
              <a:lnSpc>
                <a:spcPct val="100000"/>
              </a:lnSpc>
              <a:spcBef>
                <a:spcPts val="0"/>
              </a:spcBef>
              <a:spcAft>
                <a:spcPts val="800"/>
              </a:spcAft>
              <a:buFont typeface="Roboto"/>
              <a:buChar char="■"/>
              <a:defRPr>
                <a:latin typeface="Roboto"/>
                <a:ea typeface="Roboto"/>
                <a:cs typeface="Roboto"/>
                <a:sym typeface="Roboto"/>
              </a:defRPr>
            </a:lvl3pPr>
            <a:lvl4pPr lvl="3" rtl="0">
              <a:lnSpc>
                <a:spcPct val="100000"/>
              </a:lnSpc>
              <a:spcBef>
                <a:spcPts val="0"/>
              </a:spcBef>
              <a:spcAft>
                <a:spcPts val="800"/>
              </a:spcAft>
              <a:buFont typeface="Roboto"/>
              <a:buChar char="●"/>
              <a:defRPr>
                <a:latin typeface="Roboto"/>
                <a:ea typeface="Roboto"/>
                <a:cs typeface="Roboto"/>
                <a:sym typeface="Roboto"/>
              </a:defRPr>
            </a:lvl4pPr>
            <a:lvl5pPr lvl="4" rtl="0">
              <a:lnSpc>
                <a:spcPct val="100000"/>
              </a:lnSpc>
              <a:spcBef>
                <a:spcPts val="0"/>
              </a:spcBef>
              <a:spcAft>
                <a:spcPts val="800"/>
              </a:spcAft>
              <a:buFont typeface="Roboto"/>
              <a:buChar char="○"/>
              <a:defRPr>
                <a:latin typeface="Roboto"/>
                <a:ea typeface="Roboto"/>
                <a:cs typeface="Roboto"/>
                <a:sym typeface="Roboto"/>
              </a:defRPr>
            </a:lvl5pPr>
            <a:lvl6pPr lvl="5" rtl="0">
              <a:lnSpc>
                <a:spcPct val="100000"/>
              </a:lnSpc>
              <a:spcBef>
                <a:spcPts val="0"/>
              </a:spcBef>
              <a:spcAft>
                <a:spcPts val="800"/>
              </a:spcAft>
              <a:buFont typeface="Roboto"/>
              <a:buChar char="■"/>
              <a:defRPr>
                <a:latin typeface="Roboto"/>
                <a:ea typeface="Roboto"/>
                <a:cs typeface="Roboto"/>
                <a:sym typeface="Roboto"/>
              </a:defRPr>
            </a:lvl6pPr>
            <a:lvl7pPr lvl="6" rtl="0">
              <a:lnSpc>
                <a:spcPct val="100000"/>
              </a:lnSpc>
              <a:spcBef>
                <a:spcPts val="0"/>
              </a:spcBef>
              <a:spcAft>
                <a:spcPts val="800"/>
              </a:spcAft>
              <a:buFont typeface="Roboto"/>
              <a:buChar char="●"/>
              <a:defRPr>
                <a:latin typeface="Roboto"/>
                <a:ea typeface="Roboto"/>
                <a:cs typeface="Roboto"/>
                <a:sym typeface="Roboto"/>
              </a:defRPr>
            </a:lvl7pPr>
            <a:lvl8pPr lvl="7" rtl="0">
              <a:lnSpc>
                <a:spcPct val="100000"/>
              </a:lnSpc>
              <a:spcBef>
                <a:spcPts val="0"/>
              </a:spcBef>
              <a:spcAft>
                <a:spcPts val="800"/>
              </a:spcAft>
              <a:buFont typeface="Roboto"/>
              <a:buChar char="○"/>
              <a:defRPr>
                <a:latin typeface="Roboto"/>
                <a:ea typeface="Roboto"/>
                <a:cs typeface="Roboto"/>
                <a:sym typeface="Roboto"/>
              </a:defRPr>
            </a:lvl8pPr>
            <a:lvl9pPr lvl="8" rtl="0">
              <a:lnSpc>
                <a:spcPct val="100000"/>
              </a:lnSpc>
              <a:spcBef>
                <a:spcPts val="0"/>
              </a:spcBef>
              <a:spcAft>
                <a:spcPts val="800"/>
              </a:spcAft>
              <a:buFont typeface="Roboto"/>
              <a:buChar char="■"/>
              <a:defRPr>
                <a:latin typeface="Roboto"/>
                <a:ea typeface="Roboto"/>
                <a:cs typeface="Roboto"/>
                <a:sym typeface="Roboto"/>
              </a:defRPr>
            </a:lvl9pPr>
          </a:lstStyle>
          <a:p>
            <a:endParaRPr/>
          </a:p>
        </p:txBody>
      </p:sp>
      <p:sp>
        <p:nvSpPr>
          <p:cNvPr id="29" name="Shape 29"/>
          <p:cNvSpPr txBox="1">
            <a:spLocks noGrp="1"/>
          </p:cNvSpPr>
          <p:nvPr>
            <p:ph type="sldNum" idx="12"/>
          </p:nvPr>
        </p:nvSpPr>
        <p:spPr>
          <a:xfrm>
            <a:off x="3" y="4749900"/>
            <a:ext cx="311700" cy="393600"/>
          </a:xfrm>
          <a:prstGeom prst="rect">
            <a:avLst/>
          </a:prstGeom>
        </p:spPr>
        <p:txBody>
          <a:bodyPr lIns="91425" tIns="91425" rIns="91425" bIns="91425" anchor="ctr" anchorCtr="0">
            <a:noAutofit/>
          </a:bodyPr>
          <a:lstStyle/>
          <a:p>
            <a:pPr lvl="0" algn="ctr" rtl="0">
              <a:spcBef>
                <a:spcPts val="0"/>
              </a:spcBef>
              <a:buNone/>
            </a:pPr>
            <a:fld id="{00000000-1234-1234-1234-123412341234}" type="slidenum">
              <a:rPr lang="en-GB">
                <a:solidFill>
                  <a:schemeClr val="lt1"/>
                </a:solidFill>
              </a:rPr>
              <a:t>‹#›</a:t>
            </a:fld>
            <a:endParaRPr lang="en-GB">
              <a:solidFill>
                <a:schemeClr val="lt1"/>
              </a:solidFill>
            </a:endParaRPr>
          </a:p>
        </p:txBody>
      </p:sp>
      <p:pic>
        <p:nvPicPr>
          <p:cNvPr id="30" name="Shape 30"/>
          <p:cNvPicPr preferRelativeResize="0"/>
          <p:nvPr/>
        </p:nvPicPr>
        <p:blipFill>
          <a:blip r:embed="rId2">
            <a:alphaModFix/>
          </a:blip>
          <a:stretch>
            <a:fillRect/>
          </a:stretch>
        </p:blipFill>
        <p:spPr>
          <a:xfrm>
            <a:off x="8749199" y="4671461"/>
            <a:ext cx="311700" cy="394050"/>
          </a:xfrm>
          <a:prstGeom prst="rect">
            <a:avLst/>
          </a:prstGeom>
          <a:noFill/>
          <a:ln>
            <a:noFill/>
          </a:ln>
        </p:spPr>
      </p:pic>
      <p:cxnSp>
        <p:nvCxnSpPr>
          <p:cNvPr id="31" name="Shape 31"/>
          <p:cNvCxnSpPr/>
          <p:nvPr/>
        </p:nvCxnSpPr>
        <p:spPr>
          <a:xfrm flipH="1">
            <a:off x="8655550" y="4677837"/>
            <a:ext cx="3900" cy="381300"/>
          </a:xfrm>
          <a:prstGeom prst="straightConnector1">
            <a:avLst/>
          </a:prstGeom>
          <a:noFill/>
          <a:ln w="19050" cap="flat" cmpd="sng">
            <a:solidFill>
              <a:srgbClr val="434343"/>
            </a:solidFill>
            <a:prstDash val="solid"/>
            <a:round/>
            <a:headEnd type="none" w="lg" len="lg"/>
            <a:tailEnd type="none" w="lg" len="lg"/>
          </a:ln>
        </p:spPr>
      </p:cxnSp>
      <p:sp>
        <p:nvSpPr>
          <p:cNvPr id="32" name="Shape 32"/>
          <p:cNvSpPr txBox="1">
            <a:spLocks noGrp="1"/>
          </p:cNvSpPr>
          <p:nvPr>
            <p:ph type="body" idx="2"/>
          </p:nvPr>
        </p:nvSpPr>
        <p:spPr>
          <a:xfrm>
            <a:off x="4799550" y="582300"/>
            <a:ext cx="4281600" cy="3978900"/>
          </a:xfrm>
          <a:prstGeom prst="rect">
            <a:avLst/>
          </a:prstGeom>
          <a:solidFill>
            <a:srgbClr val="D9D9D9"/>
          </a:solidFill>
          <a:ln w="9525" cap="flat" cmpd="sng">
            <a:solidFill>
              <a:srgbClr val="000000"/>
            </a:solidFill>
            <a:prstDash val="solid"/>
            <a:round/>
            <a:headEnd type="none" w="med" len="med"/>
            <a:tailEnd type="none" w="med" len="med"/>
          </a:ln>
        </p:spPr>
        <p:txBody>
          <a:bodyPr lIns="91425" tIns="91425" rIns="91425" bIns="91425" anchor="t" anchorCtr="0"/>
          <a:lstStyle>
            <a:lvl1pPr lvl="0" rtl="0">
              <a:lnSpc>
                <a:spcPct val="100000"/>
              </a:lnSpc>
              <a:spcBef>
                <a:spcPts val="0"/>
              </a:spcBef>
              <a:spcAft>
                <a:spcPts val="0"/>
              </a:spcAft>
              <a:buFont typeface="Consolas"/>
              <a:buChar char="●"/>
              <a:defRPr>
                <a:latin typeface="Consolas"/>
                <a:ea typeface="Consolas"/>
                <a:cs typeface="Consolas"/>
                <a:sym typeface="Consolas"/>
              </a:defRPr>
            </a:lvl1pPr>
            <a:lvl2pPr lvl="1" rtl="0">
              <a:lnSpc>
                <a:spcPct val="100000"/>
              </a:lnSpc>
              <a:spcBef>
                <a:spcPts val="0"/>
              </a:spcBef>
              <a:spcAft>
                <a:spcPts val="0"/>
              </a:spcAft>
              <a:buFont typeface="Consolas"/>
              <a:buChar char="○"/>
              <a:defRPr>
                <a:latin typeface="Consolas"/>
                <a:ea typeface="Consolas"/>
                <a:cs typeface="Consolas"/>
                <a:sym typeface="Consolas"/>
              </a:defRPr>
            </a:lvl2pPr>
            <a:lvl3pPr lvl="2" rtl="0">
              <a:lnSpc>
                <a:spcPct val="100000"/>
              </a:lnSpc>
              <a:spcBef>
                <a:spcPts val="0"/>
              </a:spcBef>
              <a:spcAft>
                <a:spcPts val="0"/>
              </a:spcAft>
              <a:buFont typeface="Consolas"/>
              <a:buChar char="■"/>
              <a:defRPr>
                <a:latin typeface="Consolas"/>
                <a:ea typeface="Consolas"/>
                <a:cs typeface="Consolas"/>
                <a:sym typeface="Consolas"/>
              </a:defRPr>
            </a:lvl3pPr>
            <a:lvl4pPr lvl="3" rtl="0">
              <a:lnSpc>
                <a:spcPct val="100000"/>
              </a:lnSpc>
              <a:spcBef>
                <a:spcPts val="0"/>
              </a:spcBef>
              <a:spcAft>
                <a:spcPts val="0"/>
              </a:spcAft>
              <a:buFont typeface="Consolas"/>
              <a:buChar char="●"/>
              <a:defRPr>
                <a:latin typeface="Consolas"/>
                <a:ea typeface="Consolas"/>
                <a:cs typeface="Consolas"/>
                <a:sym typeface="Consolas"/>
              </a:defRPr>
            </a:lvl4pPr>
            <a:lvl5pPr lvl="4" rtl="0">
              <a:lnSpc>
                <a:spcPct val="100000"/>
              </a:lnSpc>
              <a:spcBef>
                <a:spcPts val="0"/>
              </a:spcBef>
              <a:spcAft>
                <a:spcPts val="0"/>
              </a:spcAft>
              <a:buFont typeface="Consolas"/>
              <a:buChar char="○"/>
              <a:defRPr>
                <a:latin typeface="Consolas"/>
                <a:ea typeface="Consolas"/>
                <a:cs typeface="Consolas"/>
                <a:sym typeface="Consolas"/>
              </a:defRPr>
            </a:lvl5pPr>
            <a:lvl6pPr lvl="5" rtl="0">
              <a:lnSpc>
                <a:spcPct val="100000"/>
              </a:lnSpc>
              <a:spcBef>
                <a:spcPts val="0"/>
              </a:spcBef>
              <a:spcAft>
                <a:spcPts val="0"/>
              </a:spcAft>
              <a:buFont typeface="Consolas"/>
              <a:buChar char="■"/>
              <a:defRPr>
                <a:latin typeface="Consolas"/>
                <a:ea typeface="Consolas"/>
                <a:cs typeface="Consolas"/>
                <a:sym typeface="Consolas"/>
              </a:defRPr>
            </a:lvl6pPr>
            <a:lvl7pPr lvl="6" rtl="0">
              <a:lnSpc>
                <a:spcPct val="100000"/>
              </a:lnSpc>
              <a:spcBef>
                <a:spcPts val="0"/>
              </a:spcBef>
              <a:spcAft>
                <a:spcPts val="0"/>
              </a:spcAft>
              <a:buFont typeface="Consolas"/>
              <a:buChar char="●"/>
              <a:defRPr>
                <a:latin typeface="Consolas"/>
                <a:ea typeface="Consolas"/>
                <a:cs typeface="Consolas"/>
                <a:sym typeface="Consolas"/>
              </a:defRPr>
            </a:lvl7pPr>
            <a:lvl8pPr lvl="7" rtl="0">
              <a:lnSpc>
                <a:spcPct val="100000"/>
              </a:lnSpc>
              <a:spcBef>
                <a:spcPts val="0"/>
              </a:spcBef>
              <a:spcAft>
                <a:spcPts val="0"/>
              </a:spcAft>
              <a:buFont typeface="Consolas"/>
              <a:buChar char="○"/>
              <a:defRPr>
                <a:latin typeface="Consolas"/>
                <a:ea typeface="Consolas"/>
                <a:cs typeface="Consolas"/>
                <a:sym typeface="Consolas"/>
              </a:defRPr>
            </a:lvl8pPr>
            <a:lvl9pPr lvl="8" rtl="0">
              <a:lnSpc>
                <a:spcPct val="100000"/>
              </a:lnSpc>
              <a:spcBef>
                <a:spcPts val="0"/>
              </a:spcBef>
              <a:spcAft>
                <a:spcPts val="0"/>
              </a:spcAft>
              <a:buFont typeface="Consolas"/>
              <a:buChar char="■"/>
              <a:defRPr>
                <a:latin typeface="Consolas"/>
                <a:ea typeface="Consolas"/>
                <a:cs typeface="Consolas"/>
                <a:sym typeface="Consolas"/>
              </a:defRPr>
            </a:lvl9pPr>
          </a:lstStyle>
          <a:p>
            <a:endParaRPr/>
          </a:p>
        </p:txBody>
      </p:sp>
      <p:sp>
        <p:nvSpPr>
          <p:cNvPr id="33" name="Shape 33"/>
          <p:cNvSpPr txBox="1"/>
          <p:nvPr/>
        </p:nvSpPr>
        <p:spPr>
          <a:xfrm>
            <a:off x="351450" y="4768500"/>
            <a:ext cx="1598700" cy="297000"/>
          </a:xfrm>
          <a:prstGeom prst="rect">
            <a:avLst/>
          </a:prstGeom>
          <a:noFill/>
          <a:ln>
            <a:noFill/>
          </a:ln>
        </p:spPr>
        <p:txBody>
          <a:bodyPr lIns="91425" tIns="91425" rIns="91425" bIns="91425" anchor="t" anchorCtr="0">
            <a:noAutofit/>
          </a:bodyPr>
          <a:lstStyle/>
          <a:p>
            <a:pPr lvl="0" rtl="0">
              <a:spcBef>
                <a:spcPts val="0"/>
              </a:spcBef>
              <a:buNone/>
            </a:pPr>
            <a:r>
              <a:rPr lang="en-GB" sz="1000" b="1">
                <a:latin typeface="Roboto"/>
                <a:ea typeface="Roboto"/>
                <a:cs typeface="Roboto"/>
                <a:sym typeface="Roboto"/>
              </a:rPr>
              <a:t>#picademy</a:t>
            </a:r>
          </a:p>
        </p:txBody>
      </p:sp>
      <p:sp>
        <p:nvSpPr>
          <p:cNvPr id="34" name="Shape 34"/>
          <p:cNvSpPr txBox="1"/>
          <p:nvPr/>
        </p:nvSpPr>
        <p:spPr>
          <a:xfrm>
            <a:off x="7057050" y="4768500"/>
            <a:ext cx="1598700" cy="297000"/>
          </a:xfrm>
          <a:prstGeom prst="rect">
            <a:avLst/>
          </a:prstGeom>
          <a:noFill/>
          <a:ln>
            <a:noFill/>
          </a:ln>
        </p:spPr>
        <p:txBody>
          <a:bodyPr lIns="91425" tIns="91425" rIns="91425" bIns="91425" anchor="t" anchorCtr="0">
            <a:noAutofit/>
          </a:bodyPr>
          <a:lstStyle/>
          <a:p>
            <a:pPr lvl="0" algn="r" rtl="0">
              <a:spcBef>
                <a:spcPts val="0"/>
              </a:spcBef>
              <a:buNone/>
            </a:pPr>
            <a:r>
              <a:rPr lang="en-GB" sz="1000" b="1">
                <a:latin typeface="Roboto"/>
                <a:ea typeface="Roboto"/>
                <a:cs typeface="Roboto"/>
                <a:sym typeface="Roboto"/>
              </a:rPr>
              <a:t>rpf.io/learn</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itle and body 1 1 1 1">
    <p:bg>
      <p:bgPr>
        <a:solidFill>
          <a:schemeClr val="lt1"/>
        </a:solidFill>
        <a:effectLst/>
      </p:bgPr>
    </p:bg>
    <p:spTree>
      <p:nvGrpSpPr>
        <p:cNvPr id="1" name="Shape 35"/>
        <p:cNvGrpSpPr/>
        <p:nvPr/>
      </p:nvGrpSpPr>
      <p:grpSpPr>
        <a:xfrm>
          <a:off x="0" y="0"/>
          <a:ext cx="0" cy="0"/>
          <a:chOff x="0" y="0"/>
          <a:chExt cx="0" cy="0"/>
        </a:xfrm>
      </p:grpSpPr>
      <p:sp>
        <p:nvSpPr>
          <p:cNvPr id="36" name="Shape 36"/>
          <p:cNvSpPr/>
          <p:nvPr/>
        </p:nvSpPr>
        <p:spPr>
          <a:xfrm>
            <a:off x="-16825" y="-1175"/>
            <a:ext cx="311700" cy="5143500"/>
          </a:xfrm>
          <a:prstGeom prst="rect">
            <a:avLst/>
          </a:prstGeom>
          <a:solidFill>
            <a:srgbClr val="C7053D"/>
          </a:solidFill>
          <a:ln w="9525" cap="flat" cmpd="sng">
            <a:solidFill>
              <a:srgbClr val="C7053D"/>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379950" y="67875"/>
            <a:ext cx="8681100" cy="479700"/>
          </a:xfrm>
          <a:prstGeom prst="rect">
            <a:avLst/>
          </a:prstGeom>
        </p:spPr>
        <p:txBody>
          <a:bodyPr lIns="91425" tIns="91425" rIns="91425" bIns="91425" anchor="t" anchorCtr="0"/>
          <a:lstStyle>
            <a:lvl1pPr lvl="0" rtl="0">
              <a:spcBef>
                <a:spcPts val="0"/>
              </a:spcBef>
              <a:buClr>
                <a:srgbClr val="C7053D"/>
              </a:buClr>
              <a:buSzPct val="100000"/>
              <a:buFont typeface="Roboto"/>
              <a:defRPr sz="2000" b="1">
                <a:solidFill>
                  <a:srgbClr val="C7053D"/>
                </a:solidFill>
                <a:latin typeface="Roboto"/>
                <a:ea typeface="Roboto"/>
                <a:cs typeface="Roboto"/>
                <a:sym typeface="Roboto"/>
              </a:defRPr>
            </a:lvl1pPr>
            <a:lvl2pPr lvl="1"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2pPr>
            <a:lvl3pPr lvl="2"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3pPr>
            <a:lvl4pPr lvl="3"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4pPr>
            <a:lvl5pPr lvl="4"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5pPr>
            <a:lvl6pPr lvl="5"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6pPr>
            <a:lvl7pPr lvl="6"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7pPr>
            <a:lvl8pPr lvl="7"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8pPr>
            <a:lvl9pPr lvl="8"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9pPr>
          </a:lstStyle>
          <a:p>
            <a:endParaRPr/>
          </a:p>
        </p:txBody>
      </p:sp>
      <p:sp>
        <p:nvSpPr>
          <p:cNvPr id="38" name="Shape 38"/>
          <p:cNvSpPr txBox="1">
            <a:spLocks noGrp="1"/>
          </p:cNvSpPr>
          <p:nvPr>
            <p:ph type="body" idx="1"/>
          </p:nvPr>
        </p:nvSpPr>
        <p:spPr>
          <a:xfrm>
            <a:off x="4787675" y="581125"/>
            <a:ext cx="4281600" cy="3978900"/>
          </a:xfrm>
          <a:prstGeom prst="rect">
            <a:avLst/>
          </a:prstGeom>
        </p:spPr>
        <p:txBody>
          <a:bodyPr lIns="91425" tIns="91425" rIns="91425" bIns="91425" anchor="t" anchorCtr="0"/>
          <a:lstStyle>
            <a:lvl1pPr lvl="0" rtl="0">
              <a:lnSpc>
                <a:spcPct val="100000"/>
              </a:lnSpc>
              <a:spcBef>
                <a:spcPts val="0"/>
              </a:spcBef>
              <a:spcAft>
                <a:spcPts val="800"/>
              </a:spcAft>
              <a:buFont typeface="Roboto"/>
              <a:buChar char="●"/>
              <a:defRPr>
                <a:latin typeface="Roboto"/>
                <a:ea typeface="Roboto"/>
                <a:cs typeface="Roboto"/>
                <a:sym typeface="Roboto"/>
              </a:defRPr>
            </a:lvl1pPr>
            <a:lvl2pPr lvl="1" rtl="0">
              <a:lnSpc>
                <a:spcPct val="100000"/>
              </a:lnSpc>
              <a:spcBef>
                <a:spcPts val="0"/>
              </a:spcBef>
              <a:spcAft>
                <a:spcPts val="800"/>
              </a:spcAft>
              <a:buFont typeface="Roboto"/>
              <a:buChar char="○"/>
              <a:defRPr>
                <a:latin typeface="Roboto"/>
                <a:ea typeface="Roboto"/>
                <a:cs typeface="Roboto"/>
                <a:sym typeface="Roboto"/>
              </a:defRPr>
            </a:lvl2pPr>
            <a:lvl3pPr lvl="2" rtl="0">
              <a:lnSpc>
                <a:spcPct val="100000"/>
              </a:lnSpc>
              <a:spcBef>
                <a:spcPts val="0"/>
              </a:spcBef>
              <a:spcAft>
                <a:spcPts val="800"/>
              </a:spcAft>
              <a:buFont typeface="Roboto"/>
              <a:buChar char="■"/>
              <a:defRPr>
                <a:latin typeface="Roboto"/>
                <a:ea typeface="Roboto"/>
                <a:cs typeface="Roboto"/>
                <a:sym typeface="Roboto"/>
              </a:defRPr>
            </a:lvl3pPr>
            <a:lvl4pPr lvl="3" rtl="0">
              <a:lnSpc>
                <a:spcPct val="100000"/>
              </a:lnSpc>
              <a:spcBef>
                <a:spcPts val="0"/>
              </a:spcBef>
              <a:spcAft>
                <a:spcPts val="800"/>
              </a:spcAft>
              <a:buFont typeface="Roboto"/>
              <a:buChar char="●"/>
              <a:defRPr>
                <a:latin typeface="Roboto"/>
                <a:ea typeface="Roboto"/>
                <a:cs typeface="Roboto"/>
                <a:sym typeface="Roboto"/>
              </a:defRPr>
            </a:lvl4pPr>
            <a:lvl5pPr lvl="4" rtl="0">
              <a:lnSpc>
                <a:spcPct val="100000"/>
              </a:lnSpc>
              <a:spcBef>
                <a:spcPts val="0"/>
              </a:spcBef>
              <a:spcAft>
                <a:spcPts val="800"/>
              </a:spcAft>
              <a:buFont typeface="Roboto"/>
              <a:buChar char="○"/>
              <a:defRPr>
                <a:latin typeface="Roboto"/>
                <a:ea typeface="Roboto"/>
                <a:cs typeface="Roboto"/>
                <a:sym typeface="Roboto"/>
              </a:defRPr>
            </a:lvl5pPr>
            <a:lvl6pPr lvl="5" rtl="0">
              <a:lnSpc>
                <a:spcPct val="100000"/>
              </a:lnSpc>
              <a:spcBef>
                <a:spcPts val="0"/>
              </a:spcBef>
              <a:spcAft>
                <a:spcPts val="800"/>
              </a:spcAft>
              <a:buFont typeface="Roboto"/>
              <a:buChar char="■"/>
              <a:defRPr>
                <a:latin typeface="Roboto"/>
                <a:ea typeface="Roboto"/>
                <a:cs typeface="Roboto"/>
                <a:sym typeface="Roboto"/>
              </a:defRPr>
            </a:lvl6pPr>
            <a:lvl7pPr lvl="6" rtl="0">
              <a:lnSpc>
                <a:spcPct val="100000"/>
              </a:lnSpc>
              <a:spcBef>
                <a:spcPts val="0"/>
              </a:spcBef>
              <a:spcAft>
                <a:spcPts val="800"/>
              </a:spcAft>
              <a:buFont typeface="Roboto"/>
              <a:buChar char="●"/>
              <a:defRPr>
                <a:latin typeface="Roboto"/>
                <a:ea typeface="Roboto"/>
                <a:cs typeface="Roboto"/>
                <a:sym typeface="Roboto"/>
              </a:defRPr>
            </a:lvl7pPr>
            <a:lvl8pPr lvl="7" rtl="0">
              <a:lnSpc>
                <a:spcPct val="100000"/>
              </a:lnSpc>
              <a:spcBef>
                <a:spcPts val="0"/>
              </a:spcBef>
              <a:spcAft>
                <a:spcPts val="800"/>
              </a:spcAft>
              <a:buFont typeface="Roboto"/>
              <a:buChar char="○"/>
              <a:defRPr>
                <a:latin typeface="Roboto"/>
                <a:ea typeface="Roboto"/>
                <a:cs typeface="Roboto"/>
                <a:sym typeface="Roboto"/>
              </a:defRPr>
            </a:lvl8pPr>
            <a:lvl9pPr lvl="8" rtl="0">
              <a:lnSpc>
                <a:spcPct val="100000"/>
              </a:lnSpc>
              <a:spcBef>
                <a:spcPts val="0"/>
              </a:spcBef>
              <a:spcAft>
                <a:spcPts val="800"/>
              </a:spcAft>
              <a:buFont typeface="Roboto"/>
              <a:buChar char="■"/>
              <a:defRPr>
                <a:latin typeface="Roboto"/>
                <a:ea typeface="Roboto"/>
                <a:cs typeface="Roboto"/>
                <a:sym typeface="Roboto"/>
              </a:defRPr>
            </a:lvl9pPr>
          </a:lstStyle>
          <a:p>
            <a:endParaRPr/>
          </a:p>
        </p:txBody>
      </p:sp>
      <p:sp>
        <p:nvSpPr>
          <p:cNvPr id="39" name="Shape 39"/>
          <p:cNvSpPr txBox="1">
            <a:spLocks noGrp="1"/>
          </p:cNvSpPr>
          <p:nvPr>
            <p:ph type="sldNum" idx="12"/>
          </p:nvPr>
        </p:nvSpPr>
        <p:spPr>
          <a:xfrm>
            <a:off x="3" y="4749900"/>
            <a:ext cx="311700" cy="393600"/>
          </a:xfrm>
          <a:prstGeom prst="rect">
            <a:avLst/>
          </a:prstGeom>
        </p:spPr>
        <p:txBody>
          <a:bodyPr lIns="91425" tIns="91425" rIns="91425" bIns="91425" anchor="ctr" anchorCtr="0">
            <a:noAutofit/>
          </a:bodyPr>
          <a:lstStyle/>
          <a:p>
            <a:pPr lvl="0" algn="ctr" rtl="0">
              <a:spcBef>
                <a:spcPts val="0"/>
              </a:spcBef>
              <a:buNone/>
            </a:pPr>
            <a:fld id="{00000000-1234-1234-1234-123412341234}" type="slidenum">
              <a:rPr lang="en-GB">
                <a:solidFill>
                  <a:schemeClr val="lt1"/>
                </a:solidFill>
              </a:rPr>
              <a:t>‹#›</a:t>
            </a:fld>
            <a:endParaRPr lang="en-GB">
              <a:solidFill>
                <a:schemeClr val="lt1"/>
              </a:solidFill>
            </a:endParaRPr>
          </a:p>
        </p:txBody>
      </p:sp>
      <p:pic>
        <p:nvPicPr>
          <p:cNvPr id="40" name="Shape 40"/>
          <p:cNvPicPr preferRelativeResize="0"/>
          <p:nvPr/>
        </p:nvPicPr>
        <p:blipFill>
          <a:blip r:embed="rId2">
            <a:alphaModFix/>
          </a:blip>
          <a:stretch>
            <a:fillRect/>
          </a:stretch>
        </p:blipFill>
        <p:spPr>
          <a:xfrm>
            <a:off x="8749199" y="4671461"/>
            <a:ext cx="311700" cy="394050"/>
          </a:xfrm>
          <a:prstGeom prst="rect">
            <a:avLst/>
          </a:prstGeom>
          <a:noFill/>
          <a:ln>
            <a:noFill/>
          </a:ln>
        </p:spPr>
      </p:pic>
      <p:cxnSp>
        <p:nvCxnSpPr>
          <p:cNvPr id="41" name="Shape 41"/>
          <p:cNvCxnSpPr/>
          <p:nvPr/>
        </p:nvCxnSpPr>
        <p:spPr>
          <a:xfrm flipH="1">
            <a:off x="8655550" y="4677837"/>
            <a:ext cx="3900" cy="381300"/>
          </a:xfrm>
          <a:prstGeom prst="straightConnector1">
            <a:avLst/>
          </a:prstGeom>
          <a:noFill/>
          <a:ln w="19050" cap="flat" cmpd="sng">
            <a:solidFill>
              <a:srgbClr val="434343"/>
            </a:solidFill>
            <a:prstDash val="solid"/>
            <a:round/>
            <a:headEnd type="none" w="lg" len="lg"/>
            <a:tailEnd type="none" w="lg" len="lg"/>
          </a:ln>
        </p:spPr>
      </p:cxnSp>
      <p:sp>
        <p:nvSpPr>
          <p:cNvPr id="42" name="Shape 42"/>
          <p:cNvSpPr txBox="1">
            <a:spLocks noGrp="1"/>
          </p:cNvSpPr>
          <p:nvPr>
            <p:ph type="body" idx="2"/>
          </p:nvPr>
        </p:nvSpPr>
        <p:spPr>
          <a:xfrm>
            <a:off x="379950" y="582300"/>
            <a:ext cx="4281600" cy="3978900"/>
          </a:xfrm>
          <a:prstGeom prst="rect">
            <a:avLst/>
          </a:prstGeom>
          <a:solidFill>
            <a:srgbClr val="D9D9D9"/>
          </a:solidFill>
          <a:ln w="9525" cap="flat" cmpd="sng">
            <a:solidFill>
              <a:srgbClr val="000000"/>
            </a:solidFill>
            <a:prstDash val="solid"/>
            <a:round/>
            <a:headEnd type="none" w="med" len="med"/>
            <a:tailEnd type="none" w="med" len="med"/>
          </a:ln>
        </p:spPr>
        <p:txBody>
          <a:bodyPr lIns="91425" tIns="91425" rIns="91425" bIns="91425" anchor="t" anchorCtr="0"/>
          <a:lstStyle>
            <a:lvl1pPr lvl="0" rtl="0">
              <a:lnSpc>
                <a:spcPct val="100000"/>
              </a:lnSpc>
              <a:spcBef>
                <a:spcPts val="0"/>
              </a:spcBef>
              <a:spcAft>
                <a:spcPts val="0"/>
              </a:spcAft>
              <a:buFont typeface="Consolas"/>
              <a:buChar char="●"/>
              <a:defRPr>
                <a:latin typeface="Consolas"/>
                <a:ea typeface="Consolas"/>
                <a:cs typeface="Consolas"/>
                <a:sym typeface="Consolas"/>
              </a:defRPr>
            </a:lvl1pPr>
            <a:lvl2pPr lvl="1" rtl="0">
              <a:lnSpc>
                <a:spcPct val="100000"/>
              </a:lnSpc>
              <a:spcBef>
                <a:spcPts val="0"/>
              </a:spcBef>
              <a:spcAft>
                <a:spcPts val="0"/>
              </a:spcAft>
              <a:buFont typeface="Consolas"/>
              <a:buChar char="○"/>
              <a:defRPr>
                <a:latin typeface="Consolas"/>
                <a:ea typeface="Consolas"/>
                <a:cs typeface="Consolas"/>
                <a:sym typeface="Consolas"/>
              </a:defRPr>
            </a:lvl2pPr>
            <a:lvl3pPr lvl="2" rtl="0">
              <a:lnSpc>
                <a:spcPct val="100000"/>
              </a:lnSpc>
              <a:spcBef>
                <a:spcPts val="0"/>
              </a:spcBef>
              <a:spcAft>
                <a:spcPts val="0"/>
              </a:spcAft>
              <a:buFont typeface="Consolas"/>
              <a:buChar char="■"/>
              <a:defRPr>
                <a:latin typeface="Consolas"/>
                <a:ea typeface="Consolas"/>
                <a:cs typeface="Consolas"/>
                <a:sym typeface="Consolas"/>
              </a:defRPr>
            </a:lvl3pPr>
            <a:lvl4pPr lvl="3" rtl="0">
              <a:lnSpc>
                <a:spcPct val="100000"/>
              </a:lnSpc>
              <a:spcBef>
                <a:spcPts val="0"/>
              </a:spcBef>
              <a:spcAft>
                <a:spcPts val="0"/>
              </a:spcAft>
              <a:buFont typeface="Consolas"/>
              <a:buChar char="●"/>
              <a:defRPr>
                <a:latin typeface="Consolas"/>
                <a:ea typeface="Consolas"/>
                <a:cs typeface="Consolas"/>
                <a:sym typeface="Consolas"/>
              </a:defRPr>
            </a:lvl4pPr>
            <a:lvl5pPr lvl="4" rtl="0">
              <a:lnSpc>
                <a:spcPct val="100000"/>
              </a:lnSpc>
              <a:spcBef>
                <a:spcPts val="0"/>
              </a:spcBef>
              <a:spcAft>
                <a:spcPts val="0"/>
              </a:spcAft>
              <a:buFont typeface="Consolas"/>
              <a:buChar char="○"/>
              <a:defRPr>
                <a:latin typeface="Consolas"/>
                <a:ea typeface="Consolas"/>
                <a:cs typeface="Consolas"/>
                <a:sym typeface="Consolas"/>
              </a:defRPr>
            </a:lvl5pPr>
            <a:lvl6pPr lvl="5" rtl="0">
              <a:lnSpc>
                <a:spcPct val="100000"/>
              </a:lnSpc>
              <a:spcBef>
                <a:spcPts val="0"/>
              </a:spcBef>
              <a:spcAft>
                <a:spcPts val="0"/>
              </a:spcAft>
              <a:buFont typeface="Consolas"/>
              <a:buChar char="■"/>
              <a:defRPr>
                <a:latin typeface="Consolas"/>
                <a:ea typeface="Consolas"/>
                <a:cs typeface="Consolas"/>
                <a:sym typeface="Consolas"/>
              </a:defRPr>
            </a:lvl6pPr>
            <a:lvl7pPr lvl="6" rtl="0">
              <a:lnSpc>
                <a:spcPct val="100000"/>
              </a:lnSpc>
              <a:spcBef>
                <a:spcPts val="0"/>
              </a:spcBef>
              <a:spcAft>
                <a:spcPts val="0"/>
              </a:spcAft>
              <a:buFont typeface="Consolas"/>
              <a:buChar char="●"/>
              <a:defRPr>
                <a:latin typeface="Consolas"/>
                <a:ea typeface="Consolas"/>
                <a:cs typeface="Consolas"/>
                <a:sym typeface="Consolas"/>
              </a:defRPr>
            </a:lvl7pPr>
            <a:lvl8pPr lvl="7" rtl="0">
              <a:lnSpc>
                <a:spcPct val="100000"/>
              </a:lnSpc>
              <a:spcBef>
                <a:spcPts val="0"/>
              </a:spcBef>
              <a:spcAft>
                <a:spcPts val="0"/>
              </a:spcAft>
              <a:buFont typeface="Consolas"/>
              <a:buChar char="○"/>
              <a:defRPr>
                <a:latin typeface="Consolas"/>
                <a:ea typeface="Consolas"/>
                <a:cs typeface="Consolas"/>
                <a:sym typeface="Consolas"/>
              </a:defRPr>
            </a:lvl8pPr>
            <a:lvl9pPr lvl="8" rtl="0">
              <a:lnSpc>
                <a:spcPct val="100000"/>
              </a:lnSpc>
              <a:spcBef>
                <a:spcPts val="0"/>
              </a:spcBef>
              <a:spcAft>
                <a:spcPts val="0"/>
              </a:spcAft>
              <a:buFont typeface="Consolas"/>
              <a:buChar char="■"/>
              <a:defRPr>
                <a:latin typeface="Consolas"/>
                <a:ea typeface="Consolas"/>
                <a:cs typeface="Consolas"/>
                <a:sym typeface="Consolas"/>
              </a:defRPr>
            </a:lvl9pPr>
          </a:lstStyle>
          <a:p>
            <a:endParaRPr/>
          </a:p>
        </p:txBody>
      </p:sp>
      <p:sp>
        <p:nvSpPr>
          <p:cNvPr id="43" name="Shape 43"/>
          <p:cNvSpPr txBox="1"/>
          <p:nvPr/>
        </p:nvSpPr>
        <p:spPr>
          <a:xfrm>
            <a:off x="7057050" y="4768500"/>
            <a:ext cx="1598700" cy="297000"/>
          </a:xfrm>
          <a:prstGeom prst="rect">
            <a:avLst/>
          </a:prstGeom>
          <a:noFill/>
          <a:ln>
            <a:noFill/>
          </a:ln>
        </p:spPr>
        <p:txBody>
          <a:bodyPr lIns="91425" tIns="91425" rIns="91425" bIns="91425" anchor="t" anchorCtr="0">
            <a:noAutofit/>
          </a:bodyPr>
          <a:lstStyle/>
          <a:p>
            <a:pPr lvl="0" algn="r" rtl="0">
              <a:spcBef>
                <a:spcPts val="0"/>
              </a:spcBef>
              <a:buNone/>
            </a:pPr>
            <a:r>
              <a:rPr lang="en-GB" sz="1000" b="1">
                <a:latin typeface="Roboto"/>
                <a:ea typeface="Roboto"/>
                <a:cs typeface="Roboto"/>
                <a:sym typeface="Roboto"/>
              </a:rPr>
              <a:t>rpf.io/learn</a:t>
            </a:r>
          </a:p>
        </p:txBody>
      </p:sp>
      <p:sp>
        <p:nvSpPr>
          <p:cNvPr id="44" name="Shape 44"/>
          <p:cNvSpPr txBox="1"/>
          <p:nvPr/>
        </p:nvSpPr>
        <p:spPr>
          <a:xfrm>
            <a:off x="351450" y="4768500"/>
            <a:ext cx="1598700" cy="297000"/>
          </a:xfrm>
          <a:prstGeom prst="rect">
            <a:avLst/>
          </a:prstGeom>
          <a:noFill/>
          <a:ln>
            <a:noFill/>
          </a:ln>
        </p:spPr>
        <p:txBody>
          <a:bodyPr lIns="91425" tIns="91425" rIns="91425" bIns="91425" anchor="t" anchorCtr="0">
            <a:noAutofit/>
          </a:bodyPr>
          <a:lstStyle/>
          <a:p>
            <a:pPr lvl="0" rtl="0">
              <a:spcBef>
                <a:spcPts val="0"/>
              </a:spcBef>
              <a:buNone/>
            </a:pPr>
            <a:r>
              <a:rPr lang="en-GB" sz="1000" b="1">
                <a:latin typeface="Roboto"/>
                <a:ea typeface="Roboto"/>
                <a:cs typeface="Roboto"/>
                <a:sym typeface="Roboto"/>
              </a:rPr>
              <a:t>#picademy</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le and body 1 1 1 1 1">
    <p:bg>
      <p:bgPr>
        <a:solidFill>
          <a:schemeClr val="lt1"/>
        </a:solidFill>
        <a:effectLst/>
      </p:bgPr>
    </p:bg>
    <p:spTree>
      <p:nvGrpSpPr>
        <p:cNvPr id="1" name="Shape 45"/>
        <p:cNvGrpSpPr/>
        <p:nvPr/>
      </p:nvGrpSpPr>
      <p:grpSpPr>
        <a:xfrm>
          <a:off x="0" y="0"/>
          <a:ext cx="0" cy="0"/>
          <a:chOff x="0" y="0"/>
          <a:chExt cx="0" cy="0"/>
        </a:xfrm>
      </p:grpSpPr>
      <p:sp>
        <p:nvSpPr>
          <p:cNvPr id="46" name="Shape 46"/>
          <p:cNvSpPr/>
          <p:nvPr/>
        </p:nvSpPr>
        <p:spPr>
          <a:xfrm>
            <a:off x="-16825" y="-1175"/>
            <a:ext cx="311700" cy="5143500"/>
          </a:xfrm>
          <a:prstGeom prst="rect">
            <a:avLst/>
          </a:prstGeom>
          <a:solidFill>
            <a:srgbClr val="C7053D"/>
          </a:solidFill>
          <a:ln w="9525" cap="flat" cmpd="sng">
            <a:solidFill>
              <a:srgbClr val="C7053D"/>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7" name="Shape 47"/>
          <p:cNvSpPr txBox="1">
            <a:spLocks noGrp="1"/>
          </p:cNvSpPr>
          <p:nvPr>
            <p:ph type="title"/>
          </p:nvPr>
        </p:nvSpPr>
        <p:spPr>
          <a:xfrm>
            <a:off x="379950" y="67875"/>
            <a:ext cx="8681100" cy="479700"/>
          </a:xfrm>
          <a:prstGeom prst="rect">
            <a:avLst/>
          </a:prstGeom>
        </p:spPr>
        <p:txBody>
          <a:bodyPr lIns="91425" tIns="91425" rIns="91425" bIns="91425" anchor="t" anchorCtr="0"/>
          <a:lstStyle>
            <a:lvl1pPr lvl="0" rtl="0">
              <a:spcBef>
                <a:spcPts val="0"/>
              </a:spcBef>
              <a:buClr>
                <a:srgbClr val="C7053D"/>
              </a:buClr>
              <a:buSzPct val="100000"/>
              <a:buFont typeface="Roboto"/>
              <a:defRPr sz="2000" b="1">
                <a:solidFill>
                  <a:srgbClr val="C7053D"/>
                </a:solidFill>
                <a:latin typeface="Roboto"/>
                <a:ea typeface="Roboto"/>
                <a:cs typeface="Roboto"/>
                <a:sym typeface="Roboto"/>
              </a:defRPr>
            </a:lvl1pPr>
            <a:lvl2pPr lvl="1"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2pPr>
            <a:lvl3pPr lvl="2"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3pPr>
            <a:lvl4pPr lvl="3"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4pPr>
            <a:lvl5pPr lvl="4"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5pPr>
            <a:lvl6pPr lvl="5"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6pPr>
            <a:lvl7pPr lvl="6"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7pPr>
            <a:lvl8pPr lvl="7"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8pPr>
            <a:lvl9pPr lvl="8"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9pPr>
          </a:lstStyle>
          <a:p>
            <a:endParaRPr/>
          </a:p>
        </p:txBody>
      </p:sp>
      <p:sp>
        <p:nvSpPr>
          <p:cNvPr id="48" name="Shape 48"/>
          <p:cNvSpPr txBox="1">
            <a:spLocks noGrp="1"/>
          </p:cNvSpPr>
          <p:nvPr>
            <p:ph type="sldNum" idx="12"/>
          </p:nvPr>
        </p:nvSpPr>
        <p:spPr>
          <a:xfrm>
            <a:off x="3" y="4749900"/>
            <a:ext cx="311700" cy="393600"/>
          </a:xfrm>
          <a:prstGeom prst="rect">
            <a:avLst/>
          </a:prstGeom>
        </p:spPr>
        <p:txBody>
          <a:bodyPr lIns="91425" tIns="91425" rIns="91425" bIns="91425" anchor="ctr" anchorCtr="0">
            <a:noAutofit/>
          </a:bodyPr>
          <a:lstStyle/>
          <a:p>
            <a:pPr lvl="0" algn="ctr" rtl="0">
              <a:spcBef>
                <a:spcPts val="0"/>
              </a:spcBef>
              <a:buNone/>
            </a:pPr>
            <a:fld id="{00000000-1234-1234-1234-123412341234}" type="slidenum">
              <a:rPr lang="en-GB">
                <a:solidFill>
                  <a:schemeClr val="lt1"/>
                </a:solidFill>
              </a:rPr>
              <a:t>‹#›</a:t>
            </a:fld>
            <a:endParaRPr lang="en-GB">
              <a:solidFill>
                <a:schemeClr val="lt1"/>
              </a:solidFill>
            </a:endParaRPr>
          </a:p>
        </p:txBody>
      </p:sp>
      <p:pic>
        <p:nvPicPr>
          <p:cNvPr id="49" name="Shape 49"/>
          <p:cNvPicPr preferRelativeResize="0"/>
          <p:nvPr/>
        </p:nvPicPr>
        <p:blipFill>
          <a:blip r:embed="rId2">
            <a:alphaModFix/>
          </a:blip>
          <a:stretch>
            <a:fillRect/>
          </a:stretch>
        </p:blipFill>
        <p:spPr>
          <a:xfrm>
            <a:off x="8749199" y="4671461"/>
            <a:ext cx="311700" cy="394050"/>
          </a:xfrm>
          <a:prstGeom prst="rect">
            <a:avLst/>
          </a:prstGeom>
          <a:noFill/>
          <a:ln>
            <a:noFill/>
          </a:ln>
        </p:spPr>
      </p:pic>
      <p:cxnSp>
        <p:nvCxnSpPr>
          <p:cNvPr id="50" name="Shape 50"/>
          <p:cNvCxnSpPr/>
          <p:nvPr/>
        </p:nvCxnSpPr>
        <p:spPr>
          <a:xfrm flipH="1">
            <a:off x="8655550" y="4677837"/>
            <a:ext cx="3900" cy="381300"/>
          </a:xfrm>
          <a:prstGeom prst="straightConnector1">
            <a:avLst/>
          </a:prstGeom>
          <a:noFill/>
          <a:ln w="19050" cap="flat" cmpd="sng">
            <a:solidFill>
              <a:srgbClr val="434343"/>
            </a:solidFill>
            <a:prstDash val="solid"/>
            <a:round/>
            <a:headEnd type="none" w="lg" len="lg"/>
            <a:tailEnd type="none" w="lg" len="lg"/>
          </a:ln>
        </p:spPr>
      </p:cxnSp>
      <p:sp>
        <p:nvSpPr>
          <p:cNvPr id="51" name="Shape 51"/>
          <p:cNvSpPr txBox="1"/>
          <p:nvPr/>
        </p:nvSpPr>
        <p:spPr>
          <a:xfrm>
            <a:off x="7057050" y="4768500"/>
            <a:ext cx="1598700" cy="297000"/>
          </a:xfrm>
          <a:prstGeom prst="rect">
            <a:avLst/>
          </a:prstGeom>
          <a:noFill/>
          <a:ln>
            <a:noFill/>
          </a:ln>
        </p:spPr>
        <p:txBody>
          <a:bodyPr lIns="91425" tIns="91425" rIns="91425" bIns="91425" anchor="t" anchorCtr="0">
            <a:noAutofit/>
          </a:bodyPr>
          <a:lstStyle/>
          <a:p>
            <a:pPr lvl="0" algn="r" rtl="0">
              <a:spcBef>
                <a:spcPts val="0"/>
              </a:spcBef>
              <a:buNone/>
            </a:pPr>
            <a:r>
              <a:rPr lang="en-GB" sz="1000" b="1">
                <a:latin typeface="Roboto"/>
                <a:ea typeface="Roboto"/>
                <a:cs typeface="Roboto"/>
                <a:sym typeface="Roboto"/>
              </a:rPr>
              <a:t>rpf.io/learn</a:t>
            </a:r>
          </a:p>
        </p:txBody>
      </p:sp>
      <p:sp>
        <p:nvSpPr>
          <p:cNvPr id="52" name="Shape 52"/>
          <p:cNvSpPr txBox="1"/>
          <p:nvPr/>
        </p:nvSpPr>
        <p:spPr>
          <a:xfrm>
            <a:off x="351450" y="4768500"/>
            <a:ext cx="1598700" cy="297000"/>
          </a:xfrm>
          <a:prstGeom prst="rect">
            <a:avLst/>
          </a:prstGeom>
          <a:noFill/>
          <a:ln>
            <a:noFill/>
          </a:ln>
        </p:spPr>
        <p:txBody>
          <a:bodyPr lIns="91425" tIns="91425" rIns="91425" bIns="91425" anchor="t" anchorCtr="0">
            <a:noAutofit/>
          </a:bodyPr>
          <a:lstStyle/>
          <a:p>
            <a:pPr lvl="0" rtl="0">
              <a:spcBef>
                <a:spcPts val="0"/>
              </a:spcBef>
              <a:buNone/>
            </a:pPr>
            <a:r>
              <a:rPr lang="en-GB" sz="1000" b="1">
                <a:latin typeface="Roboto"/>
                <a:ea typeface="Roboto"/>
                <a:cs typeface="Roboto"/>
                <a:sym typeface="Roboto"/>
              </a:rPr>
              <a:t>#picademy</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and body 1 1 1 1 1 1">
    <p:bg>
      <p:bgPr>
        <a:solidFill>
          <a:schemeClr val="lt1"/>
        </a:solidFill>
        <a:effectLst/>
      </p:bgPr>
    </p:bg>
    <p:spTree>
      <p:nvGrpSpPr>
        <p:cNvPr id="1" name="Shape 53"/>
        <p:cNvGrpSpPr/>
        <p:nvPr/>
      </p:nvGrpSpPr>
      <p:grpSpPr>
        <a:xfrm>
          <a:off x="0" y="0"/>
          <a:ext cx="0" cy="0"/>
          <a:chOff x="0" y="0"/>
          <a:chExt cx="0" cy="0"/>
        </a:xfrm>
      </p:grpSpPr>
      <p:sp>
        <p:nvSpPr>
          <p:cNvPr id="54" name="Shape 54"/>
          <p:cNvSpPr/>
          <p:nvPr/>
        </p:nvSpPr>
        <p:spPr>
          <a:xfrm>
            <a:off x="-16825" y="-1175"/>
            <a:ext cx="311700" cy="5143500"/>
          </a:xfrm>
          <a:prstGeom prst="rect">
            <a:avLst/>
          </a:prstGeom>
          <a:solidFill>
            <a:srgbClr val="C7053D"/>
          </a:solidFill>
          <a:ln w="9525" cap="flat" cmpd="sng">
            <a:solidFill>
              <a:srgbClr val="C7053D"/>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5" name="Shape 55"/>
          <p:cNvSpPr txBox="1">
            <a:spLocks noGrp="1"/>
          </p:cNvSpPr>
          <p:nvPr>
            <p:ph type="title"/>
          </p:nvPr>
        </p:nvSpPr>
        <p:spPr>
          <a:xfrm>
            <a:off x="379950" y="67875"/>
            <a:ext cx="8681100" cy="479700"/>
          </a:xfrm>
          <a:prstGeom prst="rect">
            <a:avLst/>
          </a:prstGeom>
        </p:spPr>
        <p:txBody>
          <a:bodyPr lIns="91425" tIns="91425" rIns="91425" bIns="91425" anchor="t" anchorCtr="0"/>
          <a:lstStyle>
            <a:lvl1pPr lvl="0" rtl="0">
              <a:spcBef>
                <a:spcPts val="0"/>
              </a:spcBef>
              <a:buClr>
                <a:srgbClr val="C7053D"/>
              </a:buClr>
              <a:buSzPct val="100000"/>
              <a:buFont typeface="Roboto"/>
              <a:defRPr sz="2000" b="1">
                <a:solidFill>
                  <a:srgbClr val="C7053D"/>
                </a:solidFill>
                <a:latin typeface="Roboto"/>
                <a:ea typeface="Roboto"/>
                <a:cs typeface="Roboto"/>
                <a:sym typeface="Roboto"/>
              </a:defRPr>
            </a:lvl1pPr>
            <a:lvl2pPr lvl="1"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2pPr>
            <a:lvl3pPr lvl="2"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3pPr>
            <a:lvl4pPr lvl="3"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4pPr>
            <a:lvl5pPr lvl="4"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5pPr>
            <a:lvl6pPr lvl="5"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6pPr>
            <a:lvl7pPr lvl="6"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7pPr>
            <a:lvl8pPr lvl="7"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8pPr>
            <a:lvl9pPr lvl="8"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9pPr>
          </a:lstStyle>
          <a:p>
            <a:endParaRPr/>
          </a:p>
        </p:txBody>
      </p:sp>
      <p:sp>
        <p:nvSpPr>
          <p:cNvPr id="56" name="Shape 56"/>
          <p:cNvSpPr txBox="1">
            <a:spLocks noGrp="1"/>
          </p:cNvSpPr>
          <p:nvPr>
            <p:ph type="sldNum" idx="12"/>
          </p:nvPr>
        </p:nvSpPr>
        <p:spPr>
          <a:xfrm>
            <a:off x="3" y="4749900"/>
            <a:ext cx="311700" cy="393600"/>
          </a:xfrm>
          <a:prstGeom prst="rect">
            <a:avLst/>
          </a:prstGeom>
        </p:spPr>
        <p:txBody>
          <a:bodyPr lIns="91425" tIns="91425" rIns="91425" bIns="91425" anchor="ctr" anchorCtr="0">
            <a:noAutofit/>
          </a:bodyPr>
          <a:lstStyle/>
          <a:p>
            <a:pPr lvl="0" algn="ctr" rtl="0">
              <a:spcBef>
                <a:spcPts val="0"/>
              </a:spcBef>
              <a:buNone/>
            </a:pPr>
            <a:fld id="{00000000-1234-1234-1234-123412341234}" type="slidenum">
              <a:rPr lang="en-GB">
                <a:solidFill>
                  <a:schemeClr val="lt1"/>
                </a:solidFill>
              </a:rPr>
              <a:t>‹#›</a:t>
            </a:fld>
            <a:endParaRPr lang="en-GB">
              <a:solidFill>
                <a:schemeClr val="lt1"/>
              </a:solidFill>
            </a:endParaRPr>
          </a:p>
        </p:txBody>
      </p:sp>
      <p:pic>
        <p:nvPicPr>
          <p:cNvPr id="57" name="Shape 57"/>
          <p:cNvPicPr preferRelativeResize="0"/>
          <p:nvPr/>
        </p:nvPicPr>
        <p:blipFill>
          <a:blip r:embed="rId2">
            <a:alphaModFix/>
          </a:blip>
          <a:stretch>
            <a:fillRect/>
          </a:stretch>
        </p:blipFill>
        <p:spPr>
          <a:xfrm>
            <a:off x="8749199" y="4671461"/>
            <a:ext cx="311700" cy="394050"/>
          </a:xfrm>
          <a:prstGeom prst="rect">
            <a:avLst/>
          </a:prstGeom>
          <a:noFill/>
          <a:ln>
            <a:noFill/>
          </a:ln>
        </p:spPr>
      </p:pic>
      <p:sp>
        <p:nvSpPr>
          <p:cNvPr id="58" name="Shape 58"/>
          <p:cNvSpPr txBox="1"/>
          <p:nvPr/>
        </p:nvSpPr>
        <p:spPr>
          <a:xfrm>
            <a:off x="7057050" y="4768500"/>
            <a:ext cx="1598700" cy="297000"/>
          </a:xfrm>
          <a:prstGeom prst="rect">
            <a:avLst/>
          </a:prstGeom>
          <a:noFill/>
          <a:ln>
            <a:noFill/>
          </a:ln>
        </p:spPr>
        <p:txBody>
          <a:bodyPr lIns="91425" tIns="91425" rIns="91425" bIns="91425" anchor="t" anchorCtr="0">
            <a:noAutofit/>
          </a:bodyPr>
          <a:lstStyle/>
          <a:p>
            <a:pPr lvl="0" algn="r" rtl="0">
              <a:spcBef>
                <a:spcPts val="0"/>
              </a:spcBef>
              <a:buNone/>
            </a:pPr>
            <a:r>
              <a:rPr lang="en-GB" sz="1000" b="1">
                <a:latin typeface="Roboto"/>
                <a:ea typeface="Roboto"/>
                <a:cs typeface="Roboto"/>
                <a:sym typeface="Roboto"/>
              </a:rPr>
              <a:t>rpf.io/learn</a:t>
            </a:r>
          </a:p>
        </p:txBody>
      </p:sp>
      <p:sp>
        <p:nvSpPr>
          <p:cNvPr id="59" name="Shape 59"/>
          <p:cNvSpPr txBox="1"/>
          <p:nvPr/>
        </p:nvSpPr>
        <p:spPr>
          <a:xfrm>
            <a:off x="351450" y="4768500"/>
            <a:ext cx="1598700" cy="297000"/>
          </a:xfrm>
          <a:prstGeom prst="rect">
            <a:avLst/>
          </a:prstGeom>
          <a:noFill/>
          <a:ln>
            <a:noFill/>
          </a:ln>
        </p:spPr>
        <p:txBody>
          <a:bodyPr lIns="91425" tIns="91425" rIns="91425" bIns="91425" anchor="t" anchorCtr="0">
            <a:noAutofit/>
          </a:bodyPr>
          <a:lstStyle/>
          <a:p>
            <a:pPr lvl="0" rtl="0">
              <a:spcBef>
                <a:spcPts val="0"/>
              </a:spcBef>
              <a:buNone/>
            </a:pPr>
            <a:r>
              <a:rPr lang="en-GB" sz="1000" b="1">
                <a:latin typeface="Roboto"/>
                <a:ea typeface="Roboto"/>
                <a:cs typeface="Roboto"/>
                <a:sym typeface="Roboto"/>
              </a:rPr>
              <a:t>#picademy</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Title and body 1 1 1 1 1 1 1">
    <p:bg>
      <p:bgPr>
        <a:solidFill>
          <a:schemeClr val="lt1"/>
        </a:solidFill>
        <a:effectLst/>
      </p:bgPr>
    </p:bg>
    <p:spTree>
      <p:nvGrpSpPr>
        <p:cNvPr id="1" name="Shape 60"/>
        <p:cNvGrpSpPr/>
        <p:nvPr/>
      </p:nvGrpSpPr>
      <p:grpSpPr>
        <a:xfrm>
          <a:off x="0" y="0"/>
          <a:ext cx="0" cy="0"/>
          <a:chOff x="0" y="0"/>
          <a:chExt cx="0" cy="0"/>
        </a:xfrm>
      </p:grpSpPr>
      <p:sp>
        <p:nvSpPr>
          <p:cNvPr id="61" name="Shape 61"/>
          <p:cNvSpPr txBox="1">
            <a:spLocks noGrp="1"/>
          </p:cNvSpPr>
          <p:nvPr>
            <p:ph type="title"/>
          </p:nvPr>
        </p:nvSpPr>
        <p:spPr>
          <a:xfrm>
            <a:off x="75150" y="67875"/>
            <a:ext cx="8681100" cy="479700"/>
          </a:xfrm>
          <a:prstGeom prst="rect">
            <a:avLst/>
          </a:prstGeom>
        </p:spPr>
        <p:txBody>
          <a:bodyPr lIns="91425" tIns="91425" rIns="91425" bIns="91425" anchor="t" anchorCtr="0"/>
          <a:lstStyle>
            <a:lvl1pPr lvl="0" rtl="0">
              <a:spcBef>
                <a:spcPts val="0"/>
              </a:spcBef>
              <a:buClr>
                <a:srgbClr val="C7053D"/>
              </a:buClr>
              <a:buSzPct val="100000"/>
              <a:buFont typeface="Roboto"/>
              <a:defRPr sz="2000" b="1">
                <a:solidFill>
                  <a:srgbClr val="C7053D"/>
                </a:solidFill>
                <a:latin typeface="Roboto"/>
                <a:ea typeface="Roboto"/>
                <a:cs typeface="Roboto"/>
                <a:sym typeface="Roboto"/>
              </a:defRPr>
            </a:lvl1pPr>
            <a:lvl2pPr lvl="1"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2pPr>
            <a:lvl3pPr lvl="2"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3pPr>
            <a:lvl4pPr lvl="3"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4pPr>
            <a:lvl5pPr lvl="4"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5pPr>
            <a:lvl6pPr lvl="5"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6pPr>
            <a:lvl7pPr lvl="6"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7pPr>
            <a:lvl8pPr lvl="7"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8pPr>
            <a:lvl9pPr lvl="8" rtl="0">
              <a:spcBef>
                <a:spcPts val="0"/>
              </a:spcBef>
              <a:buClr>
                <a:srgbClr val="C7053D"/>
              </a:buClr>
              <a:buSzPct val="100000"/>
              <a:buFont typeface="Roboto Slab"/>
              <a:defRPr sz="2000" b="1">
                <a:solidFill>
                  <a:srgbClr val="C7053D"/>
                </a:solidFill>
                <a:latin typeface="Roboto Slab"/>
                <a:ea typeface="Roboto Slab"/>
                <a:cs typeface="Roboto Slab"/>
                <a:sym typeface="Roboto Slab"/>
              </a:defRPr>
            </a:lvl9pPr>
          </a:lstStyle>
          <a:p>
            <a:endParaRPr/>
          </a:p>
        </p:txBody>
      </p:sp>
      <p:sp>
        <p:nvSpPr>
          <p:cNvPr id="62" name="Shape 62"/>
          <p:cNvSpPr txBox="1">
            <a:spLocks noGrp="1"/>
          </p:cNvSpPr>
          <p:nvPr>
            <p:ph type="sldNum" idx="12"/>
          </p:nvPr>
        </p:nvSpPr>
        <p:spPr>
          <a:xfrm>
            <a:off x="3" y="4749900"/>
            <a:ext cx="311700" cy="393600"/>
          </a:xfrm>
          <a:prstGeom prst="rect">
            <a:avLst/>
          </a:prstGeom>
        </p:spPr>
        <p:txBody>
          <a:bodyPr lIns="91425" tIns="91425" rIns="91425" bIns="91425" anchor="ctr" anchorCtr="0">
            <a:noAutofit/>
          </a:bodyPr>
          <a:lstStyle/>
          <a:p>
            <a:pPr lvl="0" algn="ctr" rtl="0">
              <a:spcBef>
                <a:spcPts val="0"/>
              </a:spcBef>
              <a:buNone/>
            </a:pPr>
            <a:fld id="{00000000-1234-1234-1234-123412341234}" type="slidenum">
              <a:rPr lang="en-GB">
                <a:solidFill>
                  <a:schemeClr val="lt1"/>
                </a:solidFill>
              </a:rPr>
              <a:t>‹#›</a:t>
            </a:fld>
            <a:endParaRPr lang="en-GB">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63"/>
        <p:cNvGrpSpPr/>
        <p:nvPr/>
      </p:nvGrpSpPr>
      <p:grpSpPr>
        <a:xfrm>
          <a:off x="0" y="0"/>
          <a:ext cx="0" cy="0"/>
          <a:chOff x="0" y="0"/>
          <a:chExt cx="0" cy="0"/>
        </a:xfrm>
      </p:grpSpPr>
      <p:sp>
        <p:nvSpPr>
          <p:cNvPr id="64" name="Shape 64"/>
          <p:cNvSpPr txBox="1">
            <a:spLocks noGrp="1"/>
          </p:cNvSpPr>
          <p:nvPr>
            <p:ph type="title"/>
          </p:nvPr>
        </p:nvSpPr>
        <p:spPr>
          <a:xfrm>
            <a:off x="311700" y="140225"/>
            <a:ext cx="8520600" cy="5727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5" name="Shape 65"/>
          <p:cNvSpPr txBox="1">
            <a:spLocks noGrp="1"/>
          </p:cNvSpPr>
          <p:nvPr>
            <p:ph type="body" idx="1"/>
          </p:nvPr>
        </p:nvSpPr>
        <p:spPr>
          <a:xfrm>
            <a:off x="311700" y="695275"/>
            <a:ext cx="8520600" cy="34164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6" name="Shape 66"/>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GB"/>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Font typeface="Roboto"/>
              <a:buNone/>
              <a:defRPr sz="2800">
                <a:solidFill>
                  <a:schemeClr val="dk1"/>
                </a:solidFill>
                <a:latin typeface="Roboto"/>
                <a:ea typeface="Roboto"/>
                <a:cs typeface="Roboto"/>
                <a:sym typeface="Roboto"/>
              </a:defRPr>
            </a:lvl1pPr>
            <a:lvl2pPr lvl="1">
              <a:spcBef>
                <a:spcPts val="0"/>
              </a:spcBef>
              <a:buClr>
                <a:schemeClr val="dk1"/>
              </a:buClr>
              <a:buSzPct val="100000"/>
              <a:buFont typeface="Roboto"/>
              <a:buNone/>
              <a:defRPr sz="2800">
                <a:solidFill>
                  <a:schemeClr val="dk1"/>
                </a:solidFill>
                <a:latin typeface="Roboto"/>
                <a:ea typeface="Roboto"/>
                <a:cs typeface="Roboto"/>
                <a:sym typeface="Roboto"/>
              </a:defRPr>
            </a:lvl2pPr>
            <a:lvl3pPr lvl="2">
              <a:spcBef>
                <a:spcPts val="0"/>
              </a:spcBef>
              <a:buClr>
                <a:schemeClr val="dk1"/>
              </a:buClr>
              <a:buSzPct val="100000"/>
              <a:buFont typeface="Roboto"/>
              <a:buNone/>
              <a:defRPr sz="2800">
                <a:solidFill>
                  <a:schemeClr val="dk1"/>
                </a:solidFill>
                <a:latin typeface="Roboto"/>
                <a:ea typeface="Roboto"/>
                <a:cs typeface="Roboto"/>
                <a:sym typeface="Roboto"/>
              </a:defRPr>
            </a:lvl3pPr>
            <a:lvl4pPr lvl="3">
              <a:spcBef>
                <a:spcPts val="0"/>
              </a:spcBef>
              <a:buClr>
                <a:schemeClr val="dk1"/>
              </a:buClr>
              <a:buSzPct val="100000"/>
              <a:buFont typeface="Roboto"/>
              <a:buNone/>
              <a:defRPr sz="2800">
                <a:solidFill>
                  <a:schemeClr val="dk1"/>
                </a:solidFill>
                <a:latin typeface="Roboto"/>
                <a:ea typeface="Roboto"/>
                <a:cs typeface="Roboto"/>
                <a:sym typeface="Roboto"/>
              </a:defRPr>
            </a:lvl4pPr>
            <a:lvl5pPr lvl="4">
              <a:spcBef>
                <a:spcPts val="0"/>
              </a:spcBef>
              <a:buClr>
                <a:schemeClr val="dk1"/>
              </a:buClr>
              <a:buSzPct val="100000"/>
              <a:buFont typeface="Roboto"/>
              <a:buNone/>
              <a:defRPr sz="2800">
                <a:solidFill>
                  <a:schemeClr val="dk1"/>
                </a:solidFill>
                <a:latin typeface="Roboto"/>
                <a:ea typeface="Roboto"/>
                <a:cs typeface="Roboto"/>
                <a:sym typeface="Roboto"/>
              </a:defRPr>
            </a:lvl5pPr>
            <a:lvl6pPr lvl="5">
              <a:spcBef>
                <a:spcPts val="0"/>
              </a:spcBef>
              <a:buClr>
                <a:schemeClr val="dk1"/>
              </a:buClr>
              <a:buSzPct val="100000"/>
              <a:buFont typeface="Roboto"/>
              <a:buNone/>
              <a:defRPr sz="2800">
                <a:solidFill>
                  <a:schemeClr val="dk1"/>
                </a:solidFill>
                <a:latin typeface="Roboto"/>
                <a:ea typeface="Roboto"/>
                <a:cs typeface="Roboto"/>
                <a:sym typeface="Roboto"/>
              </a:defRPr>
            </a:lvl6pPr>
            <a:lvl7pPr lvl="6">
              <a:spcBef>
                <a:spcPts val="0"/>
              </a:spcBef>
              <a:buClr>
                <a:schemeClr val="dk1"/>
              </a:buClr>
              <a:buSzPct val="100000"/>
              <a:buFont typeface="Roboto"/>
              <a:buNone/>
              <a:defRPr sz="2800">
                <a:solidFill>
                  <a:schemeClr val="dk1"/>
                </a:solidFill>
                <a:latin typeface="Roboto"/>
                <a:ea typeface="Roboto"/>
                <a:cs typeface="Roboto"/>
                <a:sym typeface="Roboto"/>
              </a:defRPr>
            </a:lvl7pPr>
            <a:lvl8pPr lvl="7">
              <a:spcBef>
                <a:spcPts val="0"/>
              </a:spcBef>
              <a:buClr>
                <a:schemeClr val="dk1"/>
              </a:buClr>
              <a:buSzPct val="100000"/>
              <a:buFont typeface="Roboto"/>
              <a:buNone/>
              <a:defRPr sz="2800">
                <a:solidFill>
                  <a:schemeClr val="dk1"/>
                </a:solidFill>
                <a:latin typeface="Roboto"/>
                <a:ea typeface="Roboto"/>
                <a:cs typeface="Roboto"/>
                <a:sym typeface="Roboto"/>
              </a:defRPr>
            </a:lvl8pPr>
            <a:lvl9pPr lvl="8">
              <a:spcBef>
                <a:spcPts val="0"/>
              </a:spcBef>
              <a:buClr>
                <a:schemeClr val="dk1"/>
              </a:buClr>
              <a:buSzPct val="100000"/>
              <a:buFont typeface="Roboto"/>
              <a:buNone/>
              <a:defRPr sz="2800">
                <a:solidFill>
                  <a:schemeClr val="dk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buFont typeface="Roboto"/>
              <a:defRPr sz="1800">
                <a:solidFill>
                  <a:schemeClr val="dk2"/>
                </a:solidFill>
                <a:latin typeface="Roboto"/>
                <a:ea typeface="Roboto"/>
                <a:cs typeface="Roboto"/>
                <a:sym typeface="Roboto"/>
              </a:defRPr>
            </a:lvl1pPr>
            <a:lvl2pPr lvl="1">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2pPr>
            <a:lvl3pPr lvl="2">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3pPr>
            <a:lvl4pPr lvl="3">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4pPr>
            <a:lvl5pPr lvl="4">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5pPr>
            <a:lvl6pPr lvl="5">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6pPr>
            <a:lvl7pPr lvl="6">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7pPr>
            <a:lvl8pPr lvl="7">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8pPr>
            <a:lvl9pPr lvl="8">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GB" sz="1000">
                <a:solidFill>
                  <a:schemeClr val="dk2"/>
                </a:solidFill>
              </a:rPr>
              <a:t>‹#›</a:t>
            </a:fld>
            <a:endParaRPr lang="en-GB"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12" Type="http://schemas.openxmlformats.org/officeDocument/2006/relationships/image" Target="../media/image34.png"/><Relationship Id="rId2" Type="http://schemas.openxmlformats.org/officeDocument/2006/relationships/notesSlide" Target="../notesSlides/notesSlide19.xml"/><Relationship Id="rId1" Type="http://schemas.openxmlformats.org/officeDocument/2006/relationships/slideLayout" Target="../slideLayouts/slideLayout4.xml"/><Relationship Id="rId6" Type="http://schemas.openxmlformats.org/officeDocument/2006/relationships/image" Target="../media/image28.png"/><Relationship Id="rId11" Type="http://schemas.openxmlformats.org/officeDocument/2006/relationships/image" Target="../media/image33.png"/><Relationship Id="rId5" Type="http://schemas.openxmlformats.org/officeDocument/2006/relationships/image" Target="../media/image27.png"/><Relationship Id="rId10" Type="http://schemas.openxmlformats.org/officeDocument/2006/relationships/image" Target="../media/image32.png"/><Relationship Id="rId4" Type="http://schemas.openxmlformats.org/officeDocument/2006/relationships/image" Target="../media/image26.png"/><Relationship Id="rId9" Type="http://schemas.openxmlformats.org/officeDocument/2006/relationships/image" Target="../media/image31.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www.raspberrypi.org/curriculum/"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35.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0.jp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ctrTitle"/>
          </p:nvPr>
        </p:nvSpPr>
        <p:spPr>
          <a:xfrm>
            <a:off x="2530000" y="1406275"/>
            <a:ext cx="4867500" cy="764100"/>
          </a:xfrm>
          <a:prstGeom prst="rect">
            <a:avLst/>
          </a:prstGeom>
        </p:spPr>
        <p:txBody>
          <a:bodyPr lIns="91425" tIns="91425" rIns="91425" bIns="91425" anchor="b" anchorCtr="0">
            <a:noAutofit/>
          </a:bodyPr>
          <a:lstStyle/>
          <a:p>
            <a:pPr lvl="0" rtl="0">
              <a:lnSpc>
                <a:spcPct val="97500"/>
              </a:lnSpc>
              <a:spcBef>
                <a:spcPts val="0"/>
              </a:spcBef>
              <a:buNone/>
            </a:pPr>
            <a:r>
              <a:rPr lang="en-GB">
                <a:latin typeface="Roboto Slab"/>
                <a:ea typeface="Roboto Slab"/>
                <a:cs typeface="Roboto Slab"/>
                <a:sym typeface="Roboto Slab"/>
              </a:rPr>
              <a:t>Let’s get physical</a:t>
            </a:r>
          </a:p>
        </p:txBody>
      </p:sp>
      <p:sp>
        <p:nvSpPr>
          <p:cNvPr id="77" name="Shape 77"/>
          <p:cNvSpPr txBox="1">
            <a:spLocks noGrp="1"/>
          </p:cNvSpPr>
          <p:nvPr>
            <p:ph type="subTitle" idx="1"/>
          </p:nvPr>
        </p:nvSpPr>
        <p:spPr>
          <a:xfrm>
            <a:off x="2521500" y="2376925"/>
            <a:ext cx="4867500" cy="792600"/>
          </a:xfrm>
          <a:prstGeom prst="rect">
            <a:avLst/>
          </a:prstGeom>
        </p:spPr>
        <p:txBody>
          <a:bodyPr lIns="91425" tIns="91425" rIns="91425" bIns="91425" anchor="t" anchorCtr="0">
            <a:noAutofit/>
          </a:bodyPr>
          <a:lstStyle/>
          <a:p>
            <a:pPr lvl="0">
              <a:spcBef>
                <a:spcPts val="0"/>
              </a:spcBef>
              <a:buNone/>
            </a:pPr>
            <a:r>
              <a:rPr lang="en-GB">
                <a:latin typeface="Roboto Slab"/>
                <a:ea typeface="Roboto Slab"/>
                <a:cs typeface="Roboto Slab"/>
                <a:sym typeface="Roboto Slab"/>
              </a:rPr>
              <a:t>with Python</a:t>
            </a:r>
          </a:p>
        </p:txBody>
      </p:sp>
      <p:sp>
        <p:nvSpPr>
          <p:cNvPr id="78" name="Shape 78"/>
          <p:cNvSpPr txBox="1"/>
          <p:nvPr/>
        </p:nvSpPr>
        <p:spPr>
          <a:xfrm>
            <a:off x="0" y="4757100"/>
            <a:ext cx="1598099" cy="386400"/>
          </a:xfrm>
          <a:prstGeom prst="rect">
            <a:avLst/>
          </a:prstGeom>
          <a:noFill/>
          <a:ln>
            <a:noFill/>
          </a:ln>
        </p:spPr>
        <p:txBody>
          <a:bodyPr lIns="91425" tIns="91425" rIns="91425" bIns="91425" anchor="t" anchorCtr="0">
            <a:noAutofit/>
          </a:bodyPr>
          <a:lstStyle/>
          <a:p>
            <a:pPr lvl="0">
              <a:spcBef>
                <a:spcPts val="0"/>
              </a:spcBef>
              <a:buNone/>
            </a:pPr>
            <a:r>
              <a:rPr lang="en-GB">
                <a:solidFill>
                  <a:srgbClr val="C7053D"/>
                </a:solidFill>
              </a:rPr>
              <a:t>© </a:t>
            </a:r>
            <a:r>
              <a:rPr lang="en-GB" u="sng">
                <a:solidFill>
                  <a:srgbClr val="C7053D"/>
                </a:solidFill>
                <a:latin typeface="Roboto Slab"/>
                <a:ea typeface="Roboto Slab"/>
                <a:cs typeface="Roboto Slab"/>
                <a:sym typeface="Roboto Slab"/>
                <a:hlinkClick r:id="rId3"/>
              </a:rPr>
              <a:t>CC BY-SA 4.0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Shape 147"/>
          <p:cNvSpPr txBox="1">
            <a:spLocks noGrp="1"/>
          </p:cNvSpPr>
          <p:nvPr>
            <p:ph type="title"/>
          </p:nvPr>
        </p:nvSpPr>
        <p:spPr>
          <a:xfrm>
            <a:off x="379950" y="67875"/>
            <a:ext cx="8681100" cy="479700"/>
          </a:xfrm>
          <a:prstGeom prst="rect">
            <a:avLst/>
          </a:prstGeom>
        </p:spPr>
        <p:txBody>
          <a:bodyPr lIns="91425" tIns="91425" rIns="91425" bIns="91425" anchor="t" anchorCtr="0">
            <a:noAutofit/>
          </a:bodyPr>
          <a:lstStyle/>
          <a:p>
            <a:pPr lvl="0" rtl="0">
              <a:spcBef>
                <a:spcPts val="0"/>
              </a:spcBef>
              <a:buNone/>
            </a:pPr>
            <a:r>
              <a:rPr lang="en-GB" sz="3000">
                <a:latin typeface="Roboto Slab"/>
                <a:ea typeface="Roboto Slab"/>
                <a:cs typeface="Roboto Slab"/>
                <a:sym typeface="Roboto Slab"/>
              </a:rPr>
              <a:t>Scratch on the Raspberry Pi </a:t>
            </a:r>
          </a:p>
        </p:txBody>
      </p:sp>
      <p:sp>
        <p:nvSpPr>
          <p:cNvPr id="148" name="Shape 148"/>
          <p:cNvSpPr txBox="1">
            <a:spLocks noGrp="1"/>
          </p:cNvSpPr>
          <p:nvPr>
            <p:ph type="body" idx="1"/>
          </p:nvPr>
        </p:nvSpPr>
        <p:spPr>
          <a:xfrm>
            <a:off x="379950" y="582300"/>
            <a:ext cx="8681100" cy="3978900"/>
          </a:xfrm>
          <a:prstGeom prst="rect">
            <a:avLst/>
          </a:prstGeom>
        </p:spPr>
        <p:txBody>
          <a:bodyPr lIns="91425" tIns="91425" rIns="91425" bIns="91425" anchor="t" anchorCtr="0">
            <a:noAutofit/>
          </a:bodyPr>
          <a:lstStyle/>
          <a:p>
            <a:pPr lvl="0" rtl="0">
              <a:spcBef>
                <a:spcPts val="0"/>
              </a:spcBef>
              <a:buNone/>
            </a:pPr>
            <a:r>
              <a:rPr lang="en-GB" sz="1400"/>
              <a:t>Open Scratch and activate the GPIO server.</a:t>
            </a:r>
          </a:p>
        </p:txBody>
      </p:sp>
      <p:pic>
        <p:nvPicPr>
          <p:cNvPr id="149" name="Shape 149" descr="gpioserveron.png"/>
          <p:cNvPicPr preferRelativeResize="0"/>
          <p:nvPr/>
        </p:nvPicPr>
        <p:blipFill>
          <a:blip r:embed="rId3">
            <a:alphaModFix/>
          </a:blip>
          <a:stretch>
            <a:fillRect/>
          </a:stretch>
        </p:blipFill>
        <p:spPr>
          <a:xfrm>
            <a:off x="5102773" y="1324150"/>
            <a:ext cx="3567474" cy="1556724"/>
          </a:xfrm>
          <a:prstGeom prst="rect">
            <a:avLst/>
          </a:prstGeom>
          <a:noFill/>
          <a:ln>
            <a:noFill/>
          </a:ln>
        </p:spPr>
      </p:pic>
      <p:sp>
        <p:nvSpPr>
          <p:cNvPr id="150" name="Shape 150"/>
          <p:cNvSpPr/>
          <p:nvPr/>
        </p:nvSpPr>
        <p:spPr>
          <a:xfrm>
            <a:off x="6577900" y="2179375"/>
            <a:ext cx="2114400" cy="6507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1" name="Shape 151"/>
          <p:cNvSpPr txBox="1"/>
          <p:nvPr/>
        </p:nvSpPr>
        <p:spPr>
          <a:xfrm>
            <a:off x="4969575" y="3208075"/>
            <a:ext cx="3897000" cy="903600"/>
          </a:xfrm>
          <a:prstGeom prst="rect">
            <a:avLst/>
          </a:prstGeom>
          <a:noFill/>
          <a:ln>
            <a:noFill/>
          </a:ln>
        </p:spPr>
        <p:txBody>
          <a:bodyPr lIns="91425" tIns="91425" rIns="91425" bIns="91425" anchor="t" anchorCtr="0">
            <a:noAutofit/>
          </a:bodyPr>
          <a:lstStyle/>
          <a:p>
            <a:pPr lvl="0" algn="ctr" rtl="0">
              <a:spcBef>
                <a:spcPts val="0"/>
              </a:spcBef>
              <a:buNone/>
            </a:pPr>
            <a:r>
              <a:rPr lang="en-GB" sz="4800">
                <a:solidFill>
                  <a:srgbClr val="FF0000"/>
                </a:solidFill>
              </a:rPr>
              <a:t>gpioserveron</a:t>
            </a:r>
          </a:p>
        </p:txBody>
      </p:sp>
      <p:cxnSp>
        <p:nvCxnSpPr>
          <p:cNvPr id="152" name="Shape 152"/>
          <p:cNvCxnSpPr>
            <a:endCxn id="151" idx="0"/>
          </p:cNvCxnSpPr>
          <p:nvPr/>
        </p:nvCxnSpPr>
        <p:spPr>
          <a:xfrm flipH="1">
            <a:off x="6918075" y="2830075"/>
            <a:ext cx="717000" cy="378000"/>
          </a:xfrm>
          <a:prstGeom prst="straightConnector1">
            <a:avLst/>
          </a:prstGeom>
          <a:noFill/>
          <a:ln w="38100" cap="flat" cmpd="sng">
            <a:solidFill>
              <a:srgbClr val="FF0000"/>
            </a:solidFill>
            <a:prstDash val="solid"/>
            <a:round/>
            <a:headEnd type="none" w="lg" len="lg"/>
            <a:tailEnd type="none" w="lg" len="lg"/>
          </a:ln>
        </p:spPr>
      </p:cxnSp>
      <p:pic>
        <p:nvPicPr>
          <p:cNvPr id="153" name="Shape 153"/>
          <p:cNvPicPr preferRelativeResize="0"/>
          <p:nvPr/>
        </p:nvPicPr>
        <p:blipFill>
          <a:blip r:embed="rId4">
            <a:alphaModFix/>
          </a:blip>
          <a:stretch>
            <a:fillRect/>
          </a:stretch>
        </p:blipFill>
        <p:spPr>
          <a:xfrm>
            <a:off x="891825" y="1097800"/>
            <a:ext cx="3362874" cy="31794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379950" y="67875"/>
            <a:ext cx="8681100" cy="479700"/>
          </a:xfrm>
          <a:prstGeom prst="rect">
            <a:avLst/>
          </a:prstGeom>
        </p:spPr>
        <p:txBody>
          <a:bodyPr lIns="91425" tIns="91425" rIns="91425" bIns="91425" anchor="t" anchorCtr="0">
            <a:noAutofit/>
          </a:bodyPr>
          <a:lstStyle/>
          <a:p>
            <a:pPr lvl="0" rtl="0">
              <a:spcBef>
                <a:spcPts val="0"/>
              </a:spcBef>
              <a:buNone/>
            </a:pPr>
            <a:r>
              <a:rPr lang="en-GB" sz="3000">
                <a:latin typeface="Roboto Slab"/>
                <a:ea typeface="Roboto Slab"/>
                <a:cs typeface="Roboto Slab"/>
                <a:sym typeface="Roboto Slab"/>
              </a:rPr>
              <a:t>Blinking LED</a:t>
            </a:r>
          </a:p>
        </p:txBody>
      </p:sp>
      <p:graphicFrame>
        <p:nvGraphicFramePr>
          <p:cNvPr id="159" name="Shape 159"/>
          <p:cNvGraphicFramePr/>
          <p:nvPr/>
        </p:nvGraphicFramePr>
        <p:xfrm>
          <a:off x="475100" y="872350"/>
          <a:ext cx="3000000" cy="3000000"/>
        </p:xfrm>
        <a:graphic>
          <a:graphicData uri="http://schemas.openxmlformats.org/drawingml/2006/table">
            <a:tbl>
              <a:tblPr>
                <a:noFill/>
                <a:tableStyleId>{1B75603A-DC84-4184-8494-29973BBF9F44}</a:tableStyleId>
              </a:tblPr>
              <a:tblGrid>
                <a:gridCol w="873275">
                  <a:extLst>
                    <a:ext uri="{9D8B030D-6E8A-4147-A177-3AD203B41FA5}">
                      <a16:colId xmlns:a16="http://schemas.microsoft.com/office/drawing/2014/main" val="20000"/>
                    </a:ext>
                  </a:extLst>
                </a:gridCol>
                <a:gridCol w="1878225">
                  <a:extLst>
                    <a:ext uri="{9D8B030D-6E8A-4147-A177-3AD203B41FA5}">
                      <a16:colId xmlns:a16="http://schemas.microsoft.com/office/drawing/2014/main" val="20001"/>
                    </a:ext>
                  </a:extLst>
                </a:gridCol>
                <a:gridCol w="1627150">
                  <a:extLst>
                    <a:ext uri="{9D8B030D-6E8A-4147-A177-3AD203B41FA5}">
                      <a16:colId xmlns:a16="http://schemas.microsoft.com/office/drawing/2014/main" val="20002"/>
                    </a:ext>
                  </a:extLst>
                </a:gridCol>
              </a:tblGrid>
              <a:tr h="796200">
                <a:tc>
                  <a:txBody>
                    <a:bodyPr/>
                    <a:lstStyle/>
                    <a:p>
                      <a:pPr lvl="0" rtl="0">
                        <a:spcBef>
                          <a:spcPts val="0"/>
                        </a:spcBef>
                        <a:buNone/>
                      </a:pPr>
                      <a:r>
                        <a:rPr lang="en-GB" sz="1200">
                          <a:solidFill>
                            <a:schemeClr val="dk2"/>
                          </a:solidFill>
                          <a:latin typeface="Roboto"/>
                          <a:ea typeface="Roboto"/>
                          <a:cs typeface="Roboto"/>
                          <a:sym typeface="Roboto"/>
                        </a:rPr>
                        <a:t>Setup your pin (17) as an output.</a:t>
                      </a:r>
                    </a:p>
                  </a:txBody>
                  <a:tcPr marL="91425" marR="91425" marT="91425" marB="91425" anchor="ctr"/>
                </a:tc>
                <a:tc>
                  <a:txBody>
                    <a:bodyPr/>
                    <a:lstStyle/>
                    <a:p>
                      <a:pPr lvl="0" rtl="0">
                        <a:spcBef>
                          <a:spcPts val="0"/>
                        </a:spcBef>
                        <a:buNone/>
                      </a:pPr>
                      <a:endParaRPr sz="1200">
                        <a:solidFill>
                          <a:srgbClr val="FF0000"/>
                        </a:solidFill>
                        <a:latin typeface="Roboto"/>
                        <a:ea typeface="Roboto"/>
                        <a:cs typeface="Roboto"/>
                        <a:sym typeface="Roboto"/>
                      </a:endParaRPr>
                    </a:p>
                  </a:txBody>
                  <a:tcPr marL="91425" marR="91425" marT="91425" marB="91425"/>
                </a:tc>
                <a:tc>
                  <a:txBody>
                    <a:bodyPr/>
                    <a:lstStyle/>
                    <a:p>
                      <a:pPr lvl="0" rtl="0">
                        <a:spcBef>
                          <a:spcPts val="0"/>
                        </a:spcBef>
                        <a:buClr>
                          <a:schemeClr val="dk1"/>
                        </a:buClr>
                        <a:buSzPct val="61111"/>
                        <a:buFont typeface="Arial"/>
                        <a:buNone/>
                      </a:pPr>
                      <a:r>
                        <a:rPr lang="en-GB" sz="1800">
                          <a:solidFill>
                            <a:srgbClr val="FF0000"/>
                          </a:solidFill>
                          <a:latin typeface="Roboto"/>
                          <a:ea typeface="Roboto"/>
                          <a:cs typeface="Roboto"/>
                          <a:sym typeface="Roboto"/>
                        </a:rPr>
                        <a:t>config17out</a:t>
                      </a:r>
                    </a:p>
                  </a:txBody>
                  <a:tcPr marL="91425" marR="91425" marT="91425" marB="91425" anchor="ctr"/>
                </a:tc>
                <a:extLst>
                  <a:ext uri="{0D108BD9-81ED-4DB2-BD59-A6C34878D82A}">
                    <a16:rowId xmlns:a16="http://schemas.microsoft.com/office/drawing/2014/main" val="10000"/>
                  </a:ext>
                </a:extLst>
              </a:tr>
              <a:tr h="735200">
                <a:tc>
                  <a:txBody>
                    <a:bodyPr/>
                    <a:lstStyle/>
                    <a:p>
                      <a:pPr lvl="0" rtl="0">
                        <a:spcBef>
                          <a:spcPts val="0"/>
                        </a:spcBef>
                        <a:buNone/>
                      </a:pPr>
                      <a:r>
                        <a:rPr lang="en-GB" sz="1200">
                          <a:solidFill>
                            <a:schemeClr val="dk2"/>
                          </a:solidFill>
                          <a:latin typeface="Roboto"/>
                          <a:ea typeface="Roboto"/>
                          <a:cs typeface="Roboto"/>
                          <a:sym typeface="Roboto"/>
                        </a:rPr>
                        <a:t>Switch pin 17 on</a:t>
                      </a:r>
                    </a:p>
                  </a:txBody>
                  <a:tcPr marL="91425" marR="91425" marT="91425" marB="91425" anchor="ctr"/>
                </a:tc>
                <a:tc>
                  <a:txBody>
                    <a:bodyPr/>
                    <a:lstStyle/>
                    <a:p>
                      <a:pPr lvl="0" rtl="0">
                        <a:spcBef>
                          <a:spcPts val="0"/>
                        </a:spcBef>
                        <a:buNone/>
                      </a:pPr>
                      <a:endParaRPr sz="1200">
                        <a:latin typeface="Roboto"/>
                        <a:ea typeface="Roboto"/>
                        <a:cs typeface="Roboto"/>
                        <a:sym typeface="Roboto"/>
                      </a:endParaRPr>
                    </a:p>
                  </a:txBody>
                  <a:tcPr marL="91425" marR="91425" marT="91425" marB="91425"/>
                </a:tc>
                <a:tc>
                  <a:txBody>
                    <a:bodyPr/>
                    <a:lstStyle/>
                    <a:p>
                      <a:pPr lvl="0" rtl="0">
                        <a:spcBef>
                          <a:spcPts val="0"/>
                        </a:spcBef>
                        <a:buNone/>
                      </a:pPr>
                      <a:r>
                        <a:rPr lang="en-GB" sz="1800">
                          <a:solidFill>
                            <a:srgbClr val="FF0000"/>
                          </a:solidFill>
                          <a:latin typeface="Roboto"/>
                          <a:ea typeface="Roboto"/>
                          <a:cs typeface="Roboto"/>
                          <a:sym typeface="Roboto"/>
                        </a:rPr>
                        <a:t>gpio17on</a:t>
                      </a:r>
                    </a:p>
                  </a:txBody>
                  <a:tcPr marL="91425" marR="91425" marT="91425" marB="91425" anchor="ctr"/>
                </a:tc>
                <a:extLst>
                  <a:ext uri="{0D108BD9-81ED-4DB2-BD59-A6C34878D82A}">
                    <a16:rowId xmlns:a16="http://schemas.microsoft.com/office/drawing/2014/main" val="10001"/>
                  </a:ext>
                </a:extLst>
              </a:tr>
              <a:tr h="735200">
                <a:tc>
                  <a:txBody>
                    <a:bodyPr/>
                    <a:lstStyle/>
                    <a:p>
                      <a:pPr lvl="0" rtl="0">
                        <a:spcBef>
                          <a:spcPts val="0"/>
                        </a:spcBef>
                        <a:buNone/>
                      </a:pPr>
                      <a:r>
                        <a:rPr lang="en-GB" sz="1200">
                          <a:solidFill>
                            <a:schemeClr val="dk2"/>
                          </a:solidFill>
                          <a:latin typeface="Roboto"/>
                          <a:ea typeface="Roboto"/>
                          <a:cs typeface="Roboto"/>
                          <a:sym typeface="Roboto"/>
                        </a:rPr>
                        <a:t>Switch pin 17 off</a:t>
                      </a:r>
                    </a:p>
                  </a:txBody>
                  <a:tcPr marL="91425" marR="91425" marT="91425" marB="91425" anchor="ctr"/>
                </a:tc>
                <a:tc>
                  <a:txBody>
                    <a:bodyPr/>
                    <a:lstStyle/>
                    <a:p>
                      <a:pPr lvl="0" rtl="0">
                        <a:spcBef>
                          <a:spcPts val="0"/>
                        </a:spcBef>
                        <a:buNone/>
                      </a:pPr>
                      <a:endParaRPr sz="1200">
                        <a:latin typeface="Roboto"/>
                        <a:ea typeface="Roboto"/>
                        <a:cs typeface="Roboto"/>
                        <a:sym typeface="Roboto"/>
                      </a:endParaRPr>
                    </a:p>
                  </a:txBody>
                  <a:tcPr marL="91425" marR="91425" marT="91425" marB="91425"/>
                </a:tc>
                <a:tc>
                  <a:txBody>
                    <a:bodyPr/>
                    <a:lstStyle/>
                    <a:p>
                      <a:pPr lvl="0" rtl="0">
                        <a:spcBef>
                          <a:spcPts val="0"/>
                        </a:spcBef>
                        <a:buNone/>
                      </a:pPr>
                      <a:r>
                        <a:rPr lang="en-GB" sz="1800">
                          <a:solidFill>
                            <a:srgbClr val="FF0000"/>
                          </a:solidFill>
                          <a:latin typeface="Roboto"/>
                          <a:ea typeface="Roboto"/>
                          <a:cs typeface="Roboto"/>
                          <a:sym typeface="Roboto"/>
                        </a:rPr>
                        <a:t>gpio17off</a:t>
                      </a:r>
                    </a:p>
                  </a:txBody>
                  <a:tcPr marL="91425" marR="91425" marT="91425" marB="91425" anchor="ctr"/>
                </a:tc>
                <a:extLst>
                  <a:ext uri="{0D108BD9-81ED-4DB2-BD59-A6C34878D82A}">
                    <a16:rowId xmlns:a16="http://schemas.microsoft.com/office/drawing/2014/main" val="10002"/>
                  </a:ext>
                </a:extLst>
              </a:tr>
              <a:tr h="723950">
                <a:tc>
                  <a:txBody>
                    <a:bodyPr/>
                    <a:lstStyle/>
                    <a:p>
                      <a:pPr lvl="0" rtl="0">
                        <a:spcBef>
                          <a:spcPts val="0"/>
                        </a:spcBef>
                        <a:buNone/>
                      </a:pPr>
                      <a:r>
                        <a:rPr lang="en-GB" sz="1200">
                          <a:solidFill>
                            <a:schemeClr val="dk2"/>
                          </a:solidFill>
                          <a:latin typeface="Roboto"/>
                          <a:ea typeface="Roboto"/>
                          <a:cs typeface="Roboto"/>
                          <a:sym typeface="Roboto"/>
                        </a:rPr>
                        <a:t>Pause</a:t>
                      </a:r>
                    </a:p>
                  </a:txBody>
                  <a:tcPr marL="91425" marR="91425" marT="91425" marB="91425" anchor="ctr"/>
                </a:tc>
                <a:tc>
                  <a:txBody>
                    <a:bodyPr/>
                    <a:lstStyle/>
                    <a:p>
                      <a:pPr lvl="0" rtl="0">
                        <a:spcBef>
                          <a:spcPts val="0"/>
                        </a:spcBef>
                        <a:buNone/>
                      </a:pPr>
                      <a:endParaRPr sz="1200">
                        <a:latin typeface="Roboto"/>
                        <a:ea typeface="Roboto"/>
                        <a:cs typeface="Roboto"/>
                        <a:sym typeface="Roboto"/>
                      </a:endParaRPr>
                    </a:p>
                  </a:txBody>
                  <a:tcPr marL="91425" marR="91425" marT="91425" marB="91425"/>
                </a:tc>
                <a:tc>
                  <a:txBody>
                    <a:bodyPr/>
                    <a:lstStyle/>
                    <a:p>
                      <a:pPr lvl="0" rtl="0">
                        <a:spcBef>
                          <a:spcPts val="0"/>
                        </a:spcBef>
                        <a:buNone/>
                      </a:pPr>
                      <a:endParaRPr sz="1200">
                        <a:latin typeface="Roboto"/>
                        <a:ea typeface="Roboto"/>
                        <a:cs typeface="Roboto"/>
                        <a:sym typeface="Roboto"/>
                      </a:endParaRPr>
                    </a:p>
                  </a:txBody>
                  <a:tcPr marL="91425" marR="91425" marT="91425" marB="91425" anchor="ctr"/>
                </a:tc>
                <a:extLst>
                  <a:ext uri="{0D108BD9-81ED-4DB2-BD59-A6C34878D82A}">
                    <a16:rowId xmlns:a16="http://schemas.microsoft.com/office/drawing/2014/main" val="10003"/>
                  </a:ext>
                </a:extLst>
              </a:tr>
              <a:tr h="723950">
                <a:tc>
                  <a:txBody>
                    <a:bodyPr/>
                    <a:lstStyle/>
                    <a:p>
                      <a:pPr lvl="0" rtl="0">
                        <a:spcBef>
                          <a:spcPts val="0"/>
                        </a:spcBef>
                        <a:buNone/>
                      </a:pPr>
                      <a:r>
                        <a:rPr lang="en-GB" sz="1200">
                          <a:solidFill>
                            <a:schemeClr val="dk2"/>
                          </a:solidFill>
                          <a:latin typeface="Roboto"/>
                          <a:ea typeface="Roboto"/>
                          <a:cs typeface="Roboto"/>
                          <a:sym typeface="Roboto"/>
                        </a:rPr>
                        <a:t>Loop forever</a:t>
                      </a:r>
                    </a:p>
                  </a:txBody>
                  <a:tcPr marL="91425" marR="91425" marT="91425" marB="91425" anchor="ctr"/>
                </a:tc>
                <a:tc>
                  <a:txBody>
                    <a:bodyPr/>
                    <a:lstStyle/>
                    <a:p>
                      <a:pPr lvl="0" rtl="0">
                        <a:spcBef>
                          <a:spcPts val="0"/>
                        </a:spcBef>
                        <a:buNone/>
                      </a:pPr>
                      <a:endParaRPr sz="1200">
                        <a:latin typeface="Roboto"/>
                        <a:ea typeface="Roboto"/>
                        <a:cs typeface="Roboto"/>
                        <a:sym typeface="Roboto"/>
                      </a:endParaRPr>
                    </a:p>
                  </a:txBody>
                  <a:tcPr marL="91425" marR="91425" marT="91425" marB="91425"/>
                </a:tc>
                <a:tc>
                  <a:txBody>
                    <a:bodyPr/>
                    <a:lstStyle/>
                    <a:p>
                      <a:pPr lvl="0" rtl="0">
                        <a:spcBef>
                          <a:spcPts val="0"/>
                        </a:spcBef>
                        <a:buNone/>
                      </a:pPr>
                      <a:endParaRPr sz="1200">
                        <a:latin typeface="Roboto"/>
                        <a:ea typeface="Roboto"/>
                        <a:cs typeface="Roboto"/>
                        <a:sym typeface="Roboto"/>
                      </a:endParaRPr>
                    </a:p>
                  </a:txBody>
                  <a:tcPr marL="91425" marR="91425" marT="91425" marB="91425" anchor="ctr"/>
                </a:tc>
                <a:extLst>
                  <a:ext uri="{0D108BD9-81ED-4DB2-BD59-A6C34878D82A}">
                    <a16:rowId xmlns:a16="http://schemas.microsoft.com/office/drawing/2014/main" val="10004"/>
                  </a:ext>
                </a:extLst>
              </a:tr>
            </a:tbl>
          </a:graphicData>
        </a:graphic>
      </p:graphicFrame>
      <p:pic>
        <p:nvPicPr>
          <p:cNvPr id="160" name="Shape 160" descr="config.png"/>
          <p:cNvPicPr preferRelativeResize="0"/>
          <p:nvPr/>
        </p:nvPicPr>
        <p:blipFill>
          <a:blip r:embed="rId3">
            <a:alphaModFix/>
          </a:blip>
          <a:stretch>
            <a:fillRect/>
          </a:stretch>
        </p:blipFill>
        <p:spPr>
          <a:xfrm>
            <a:off x="1400062" y="1100950"/>
            <a:ext cx="1762220" cy="336425"/>
          </a:xfrm>
          <a:prstGeom prst="rect">
            <a:avLst/>
          </a:prstGeom>
          <a:noFill/>
          <a:ln>
            <a:noFill/>
          </a:ln>
        </p:spPr>
      </p:pic>
      <p:pic>
        <p:nvPicPr>
          <p:cNvPr id="161" name="Shape 161" descr="forever.png"/>
          <p:cNvPicPr preferRelativeResize="0"/>
          <p:nvPr/>
        </p:nvPicPr>
        <p:blipFill>
          <a:blip r:embed="rId4">
            <a:alphaModFix/>
          </a:blip>
          <a:stretch>
            <a:fillRect/>
          </a:stretch>
        </p:blipFill>
        <p:spPr>
          <a:xfrm>
            <a:off x="1418675" y="3930462"/>
            <a:ext cx="1085850" cy="657225"/>
          </a:xfrm>
          <a:prstGeom prst="rect">
            <a:avLst/>
          </a:prstGeom>
          <a:noFill/>
          <a:ln>
            <a:noFill/>
          </a:ln>
        </p:spPr>
      </p:pic>
      <p:pic>
        <p:nvPicPr>
          <p:cNvPr id="162" name="Shape 162" descr="ledoff.png"/>
          <p:cNvPicPr preferRelativeResize="0"/>
          <p:nvPr/>
        </p:nvPicPr>
        <p:blipFill>
          <a:blip r:embed="rId5">
            <a:alphaModFix/>
          </a:blip>
          <a:stretch>
            <a:fillRect/>
          </a:stretch>
        </p:blipFill>
        <p:spPr>
          <a:xfrm>
            <a:off x="1418675" y="2646000"/>
            <a:ext cx="1525134" cy="336424"/>
          </a:xfrm>
          <a:prstGeom prst="rect">
            <a:avLst/>
          </a:prstGeom>
          <a:noFill/>
          <a:ln>
            <a:noFill/>
          </a:ln>
        </p:spPr>
      </p:pic>
      <p:pic>
        <p:nvPicPr>
          <p:cNvPr id="163" name="Shape 163" descr="ledon.png"/>
          <p:cNvPicPr preferRelativeResize="0"/>
          <p:nvPr/>
        </p:nvPicPr>
        <p:blipFill>
          <a:blip r:embed="rId6">
            <a:alphaModFix/>
          </a:blip>
          <a:stretch>
            <a:fillRect/>
          </a:stretch>
        </p:blipFill>
        <p:spPr>
          <a:xfrm>
            <a:off x="1418675" y="1874450"/>
            <a:ext cx="1572595" cy="336425"/>
          </a:xfrm>
          <a:prstGeom prst="rect">
            <a:avLst/>
          </a:prstGeom>
          <a:noFill/>
          <a:ln>
            <a:noFill/>
          </a:ln>
        </p:spPr>
      </p:pic>
      <p:pic>
        <p:nvPicPr>
          <p:cNvPr id="164" name="Shape 164" descr="wait.png"/>
          <p:cNvPicPr preferRelativeResize="0"/>
          <p:nvPr/>
        </p:nvPicPr>
        <p:blipFill>
          <a:blip r:embed="rId7">
            <a:alphaModFix/>
          </a:blip>
          <a:stretch>
            <a:fillRect/>
          </a:stretch>
        </p:blipFill>
        <p:spPr>
          <a:xfrm>
            <a:off x="1418675" y="3302050"/>
            <a:ext cx="1085850" cy="413657"/>
          </a:xfrm>
          <a:prstGeom prst="rect">
            <a:avLst/>
          </a:prstGeom>
          <a:noFill/>
          <a:ln>
            <a:noFill/>
          </a:ln>
        </p:spPr>
      </p:pic>
      <p:sp>
        <p:nvSpPr>
          <p:cNvPr id="165" name="Shape 165"/>
          <p:cNvSpPr txBox="1"/>
          <p:nvPr/>
        </p:nvSpPr>
        <p:spPr>
          <a:xfrm>
            <a:off x="5020700" y="933975"/>
            <a:ext cx="3839100" cy="3573300"/>
          </a:xfrm>
          <a:prstGeom prst="rect">
            <a:avLst/>
          </a:prstGeom>
          <a:noFill/>
          <a:ln>
            <a:noFill/>
          </a:ln>
        </p:spPr>
        <p:txBody>
          <a:bodyPr lIns="91425" tIns="91425" rIns="91425" bIns="91425" anchor="t" anchorCtr="0">
            <a:noAutofit/>
          </a:bodyPr>
          <a:lstStyle/>
          <a:p>
            <a:pPr lvl="0" rtl="0">
              <a:spcBef>
                <a:spcPts val="0"/>
              </a:spcBef>
              <a:buNone/>
            </a:pPr>
            <a:r>
              <a:rPr lang="en-GB">
                <a:solidFill>
                  <a:schemeClr val="dk2"/>
                </a:solidFill>
                <a:latin typeface="Roboto"/>
                <a:ea typeface="Roboto"/>
                <a:cs typeface="Roboto"/>
                <a:sym typeface="Roboto"/>
              </a:rPr>
              <a:t>Can you:</a:t>
            </a:r>
          </a:p>
          <a:p>
            <a:pPr marL="457200" lvl="0" indent="-228600" rtl="0">
              <a:spcBef>
                <a:spcPts val="0"/>
              </a:spcBef>
              <a:spcAft>
                <a:spcPts val="1000"/>
              </a:spcAft>
              <a:buClr>
                <a:schemeClr val="dk2"/>
              </a:buClr>
              <a:buFont typeface="Roboto"/>
              <a:buChar char="●"/>
            </a:pPr>
            <a:r>
              <a:rPr lang="en-GB">
                <a:solidFill>
                  <a:schemeClr val="dk2"/>
                </a:solidFill>
                <a:latin typeface="Roboto"/>
                <a:ea typeface="Roboto"/>
                <a:cs typeface="Roboto"/>
                <a:sym typeface="Roboto"/>
              </a:rPr>
              <a:t>Flash your LED at different speeds, how fast can you make it flash?</a:t>
            </a:r>
          </a:p>
          <a:p>
            <a:pPr marL="457200" lvl="0" indent="-228600" rtl="0">
              <a:spcBef>
                <a:spcPts val="0"/>
              </a:spcBef>
              <a:spcAft>
                <a:spcPts val="1000"/>
              </a:spcAft>
              <a:buClr>
                <a:schemeClr val="dk2"/>
              </a:buClr>
              <a:buFont typeface="Roboto"/>
              <a:buChar char="●"/>
            </a:pPr>
            <a:r>
              <a:rPr lang="en-GB">
                <a:solidFill>
                  <a:schemeClr val="dk2"/>
                </a:solidFill>
                <a:latin typeface="Roboto"/>
                <a:ea typeface="Roboto"/>
                <a:cs typeface="Roboto"/>
                <a:sym typeface="Roboto"/>
              </a:rPr>
              <a:t>Can you make a dot (short flash) and dash (long flash) and use to make a distress beacon. S(...) O(---) S(...)</a:t>
            </a:r>
          </a:p>
          <a:p>
            <a:pPr marL="457200" lvl="0" indent="-228600" rtl="0">
              <a:spcBef>
                <a:spcPts val="0"/>
              </a:spcBef>
              <a:spcAft>
                <a:spcPts val="1000"/>
              </a:spcAft>
              <a:buClr>
                <a:schemeClr val="dk2"/>
              </a:buClr>
              <a:buFont typeface="Roboto"/>
              <a:buChar char="●"/>
            </a:pPr>
            <a:r>
              <a:rPr lang="en-GB">
                <a:solidFill>
                  <a:schemeClr val="dk2"/>
                </a:solidFill>
                <a:latin typeface="Roboto"/>
                <a:ea typeface="Roboto"/>
                <a:cs typeface="Roboto"/>
                <a:sym typeface="Roboto"/>
              </a:rPr>
              <a:t>Add more LEDs to create a set of traffic lights and program an appropriate sequence.</a:t>
            </a:r>
          </a:p>
          <a:p>
            <a:pPr marL="457200" lvl="0" indent="-228600" rtl="0">
              <a:spcBef>
                <a:spcPts val="0"/>
              </a:spcBef>
              <a:spcAft>
                <a:spcPts val="1000"/>
              </a:spcAft>
              <a:buClr>
                <a:schemeClr val="dk2"/>
              </a:buClr>
              <a:buFont typeface="Roboto"/>
              <a:buChar char="●"/>
            </a:pPr>
            <a:r>
              <a:rPr lang="en-GB">
                <a:solidFill>
                  <a:schemeClr val="dk2"/>
                </a:solidFill>
                <a:latin typeface="Roboto"/>
                <a:ea typeface="Roboto"/>
                <a:cs typeface="Roboto"/>
                <a:sym typeface="Roboto"/>
              </a:rPr>
              <a:t>Use another form of output such as a buzzer or motor.</a:t>
            </a:r>
          </a:p>
          <a:p>
            <a:pPr marL="457200" lvl="0" indent="-228600" rtl="0">
              <a:spcBef>
                <a:spcPts val="0"/>
              </a:spcBef>
              <a:spcAft>
                <a:spcPts val="1000"/>
              </a:spcAft>
              <a:buClr>
                <a:schemeClr val="dk2"/>
              </a:buClr>
              <a:buFont typeface="Roboto"/>
              <a:buChar char="●"/>
            </a:pPr>
            <a:r>
              <a:rPr lang="en-GB">
                <a:solidFill>
                  <a:schemeClr val="dk2"/>
                </a:solidFill>
                <a:latin typeface="Roboto"/>
                <a:ea typeface="Roboto"/>
                <a:cs typeface="Roboto"/>
                <a:sym typeface="Roboto"/>
              </a:rPr>
              <a:t>Incorporate physical output into your other scratch projects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pic>
        <p:nvPicPr>
          <p:cNvPr id="170" name="Shape 170"/>
          <p:cNvPicPr preferRelativeResize="0"/>
          <p:nvPr/>
        </p:nvPicPr>
        <p:blipFill rotWithShape="1">
          <a:blip r:embed="rId3">
            <a:alphaModFix/>
          </a:blip>
          <a:srcRect/>
          <a:stretch/>
        </p:blipFill>
        <p:spPr>
          <a:xfrm>
            <a:off x="2593200" y="812176"/>
            <a:ext cx="3957600" cy="3694500"/>
          </a:xfrm>
          <a:prstGeom prst="rect">
            <a:avLst/>
          </a:prstGeom>
          <a:noFill/>
          <a:ln>
            <a:noFill/>
          </a:ln>
        </p:spPr>
      </p:pic>
      <p:sp>
        <p:nvSpPr>
          <p:cNvPr id="171" name="Shape 171"/>
          <p:cNvSpPr txBox="1">
            <a:spLocks noGrp="1"/>
          </p:cNvSpPr>
          <p:nvPr>
            <p:ph type="title"/>
          </p:nvPr>
        </p:nvSpPr>
        <p:spPr>
          <a:xfrm>
            <a:off x="379950" y="67875"/>
            <a:ext cx="8681100" cy="479700"/>
          </a:xfrm>
          <a:prstGeom prst="rect">
            <a:avLst/>
          </a:prstGeom>
        </p:spPr>
        <p:txBody>
          <a:bodyPr lIns="91425" tIns="91425" rIns="91425" bIns="91425" anchor="t" anchorCtr="0">
            <a:noAutofit/>
          </a:bodyPr>
          <a:lstStyle/>
          <a:p>
            <a:pPr lvl="0" rtl="0">
              <a:spcBef>
                <a:spcPts val="0"/>
              </a:spcBef>
              <a:buNone/>
            </a:pPr>
            <a:r>
              <a:rPr lang="en-GB" sz="3000" u="sng">
                <a:latin typeface="Roboto Slab"/>
                <a:ea typeface="Roboto Slab"/>
                <a:cs typeface="Roboto Slab"/>
                <a:sym typeface="Roboto Slab"/>
              </a:rPr>
              <a:t>Create New</a:t>
            </a:r>
            <a:r>
              <a:rPr lang="en-GB" sz="3000">
                <a:latin typeface="Roboto Slab"/>
                <a:ea typeface="Roboto Slab"/>
                <a:cs typeface="Roboto Slab"/>
                <a:sym typeface="Roboto Slab"/>
              </a:rPr>
              <a:t> Python 3 File</a:t>
            </a:r>
            <a:br>
              <a:rPr lang="en-GB" sz="3000"/>
            </a:br>
            <a:endParaRPr lang="en-GB" sz="30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Shape 176"/>
          <p:cNvSpPr txBox="1">
            <a:spLocks noGrp="1"/>
          </p:cNvSpPr>
          <p:nvPr>
            <p:ph type="title"/>
          </p:nvPr>
        </p:nvSpPr>
        <p:spPr>
          <a:xfrm>
            <a:off x="379950" y="67875"/>
            <a:ext cx="8681100" cy="479700"/>
          </a:xfrm>
          <a:prstGeom prst="rect">
            <a:avLst/>
          </a:prstGeom>
        </p:spPr>
        <p:txBody>
          <a:bodyPr lIns="91425" tIns="91425" rIns="91425" bIns="91425" anchor="t" anchorCtr="0">
            <a:noAutofit/>
          </a:bodyPr>
          <a:lstStyle/>
          <a:p>
            <a:pPr lvl="0" rtl="0">
              <a:spcBef>
                <a:spcPts val="0"/>
              </a:spcBef>
              <a:buNone/>
            </a:pPr>
            <a:r>
              <a:rPr lang="en-GB" sz="3000">
                <a:latin typeface="Roboto Slab"/>
                <a:ea typeface="Roboto Slab"/>
                <a:cs typeface="Roboto Slab"/>
                <a:sym typeface="Roboto Slab"/>
              </a:rPr>
              <a:t>Example Programs</a:t>
            </a:r>
          </a:p>
          <a:p>
            <a:pPr lvl="0" rtl="0">
              <a:spcBef>
                <a:spcPts val="0"/>
              </a:spcBef>
              <a:buNone/>
            </a:pPr>
            <a:endParaRPr/>
          </a:p>
        </p:txBody>
      </p:sp>
      <p:sp>
        <p:nvSpPr>
          <p:cNvPr id="177" name="Shape 177"/>
          <p:cNvSpPr txBox="1">
            <a:spLocks noGrp="1"/>
          </p:cNvSpPr>
          <p:nvPr>
            <p:ph type="body" idx="2"/>
          </p:nvPr>
        </p:nvSpPr>
        <p:spPr>
          <a:xfrm>
            <a:off x="2629800" y="810900"/>
            <a:ext cx="3884400" cy="3978900"/>
          </a:xfrm>
          <a:prstGeom prst="rect">
            <a:avLst/>
          </a:prstGeom>
          <a:solidFill>
            <a:srgbClr val="CFE2F3"/>
          </a:solidFill>
          <a:ln w="9525" cap="flat" cmpd="sng">
            <a:solidFill>
              <a:schemeClr val="accent3"/>
            </a:solidFill>
            <a:prstDash val="solid"/>
            <a:round/>
            <a:headEnd type="none" w="med" len="med"/>
            <a:tailEnd type="none" w="med" len="med"/>
          </a:ln>
        </p:spPr>
        <p:txBody>
          <a:bodyPr lIns="91425" tIns="91425" rIns="91425" bIns="91425" anchor="t" anchorCtr="0">
            <a:noAutofit/>
          </a:bodyPr>
          <a:lstStyle/>
          <a:p>
            <a:pPr lvl="0" rtl="0">
              <a:spcBef>
                <a:spcPts val="0"/>
              </a:spcBef>
              <a:spcAft>
                <a:spcPts val="800"/>
              </a:spcAft>
              <a:buClr>
                <a:schemeClr val="dk1"/>
              </a:buClr>
              <a:buSzPct val="78571"/>
              <a:buFont typeface="Arial"/>
              <a:buNone/>
            </a:pPr>
            <a:r>
              <a:rPr lang="en-GB" sz="1400">
                <a:solidFill>
                  <a:srgbClr val="FF0000"/>
                </a:solidFill>
              </a:rPr>
              <a:t># Flashing LED</a:t>
            </a:r>
          </a:p>
          <a:p>
            <a:pPr lvl="0" rtl="0">
              <a:spcBef>
                <a:spcPts val="0"/>
              </a:spcBef>
              <a:buClr>
                <a:schemeClr val="dk1"/>
              </a:buClr>
              <a:buSzPct val="78571"/>
              <a:buFont typeface="Arial"/>
              <a:buNone/>
            </a:pPr>
            <a:endParaRPr sz="1400" b="1" u="sng"/>
          </a:p>
          <a:p>
            <a:pPr lvl="0" rtl="0">
              <a:spcBef>
                <a:spcPts val="0"/>
              </a:spcBef>
              <a:buClr>
                <a:schemeClr val="dk1"/>
              </a:buClr>
              <a:buSzPct val="78571"/>
              <a:buFont typeface="Arial"/>
              <a:buNone/>
            </a:pPr>
            <a:r>
              <a:rPr lang="en-GB" sz="1400"/>
              <a:t>from gpiozero import LED</a:t>
            </a:r>
          </a:p>
          <a:p>
            <a:pPr lvl="0">
              <a:spcBef>
                <a:spcPts val="0"/>
              </a:spcBef>
              <a:buClr>
                <a:schemeClr val="dk1"/>
              </a:buClr>
              <a:buSzPct val="78571"/>
              <a:buFont typeface="Arial"/>
              <a:buNone/>
            </a:pPr>
            <a:r>
              <a:rPr lang="en-GB" sz="1400"/>
              <a:t>from time import sleep</a:t>
            </a:r>
          </a:p>
          <a:p>
            <a:pPr lvl="0" rtl="0">
              <a:spcBef>
                <a:spcPts val="0"/>
              </a:spcBef>
              <a:buClr>
                <a:schemeClr val="dk1"/>
              </a:buClr>
              <a:buSzPct val="78571"/>
              <a:buFont typeface="Arial"/>
              <a:buNone/>
            </a:pPr>
            <a:endParaRPr sz="1400"/>
          </a:p>
          <a:p>
            <a:pPr marL="0" lvl="0" indent="-69850" algn="l" rtl="0">
              <a:spcBef>
                <a:spcPts val="0"/>
              </a:spcBef>
              <a:buClr>
                <a:schemeClr val="dk1"/>
              </a:buClr>
              <a:buSzPct val="78571"/>
              <a:buFont typeface="Arial"/>
              <a:buNone/>
            </a:pPr>
            <a:r>
              <a:rPr lang="en-GB" sz="1400"/>
              <a:t>led = LED(17)</a:t>
            </a:r>
          </a:p>
          <a:p>
            <a:pPr marL="0" lvl="0" indent="-69850" algn="l" rtl="0">
              <a:spcBef>
                <a:spcPts val="0"/>
              </a:spcBef>
              <a:buClr>
                <a:schemeClr val="dk1"/>
              </a:buClr>
              <a:buSzPct val="78571"/>
              <a:buFont typeface="Arial"/>
              <a:buNone/>
            </a:pPr>
            <a:endParaRPr sz="1400"/>
          </a:p>
          <a:p>
            <a:pPr lvl="0">
              <a:spcBef>
                <a:spcPts val="0"/>
              </a:spcBef>
              <a:buClr>
                <a:schemeClr val="dk1"/>
              </a:buClr>
              <a:buSzPct val="78571"/>
              <a:buFont typeface="Arial"/>
              <a:buNone/>
            </a:pPr>
            <a:r>
              <a:rPr lang="en-GB" sz="1400"/>
              <a:t>while True:</a:t>
            </a:r>
          </a:p>
          <a:p>
            <a:pPr lvl="0">
              <a:spcBef>
                <a:spcPts val="0"/>
              </a:spcBef>
              <a:buClr>
                <a:schemeClr val="dk1"/>
              </a:buClr>
              <a:buSzPct val="78571"/>
              <a:buFont typeface="Arial"/>
              <a:buNone/>
            </a:pPr>
            <a:r>
              <a:rPr lang="en-GB" sz="1400"/>
              <a:t>    led.on()</a:t>
            </a:r>
          </a:p>
          <a:p>
            <a:pPr lvl="0">
              <a:spcBef>
                <a:spcPts val="0"/>
              </a:spcBef>
              <a:buClr>
                <a:schemeClr val="dk1"/>
              </a:buClr>
              <a:buSzPct val="78571"/>
              <a:buFont typeface="Arial"/>
              <a:buNone/>
            </a:pPr>
            <a:r>
              <a:rPr lang="en-GB" sz="1400"/>
              <a:t>    sleep(1)</a:t>
            </a:r>
          </a:p>
          <a:p>
            <a:pPr lvl="0">
              <a:spcBef>
                <a:spcPts val="0"/>
              </a:spcBef>
              <a:buClr>
                <a:schemeClr val="dk1"/>
              </a:buClr>
              <a:buSzPct val="78571"/>
              <a:buFont typeface="Arial"/>
              <a:buNone/>
            </a:pPr>
            <a:r>
              <a:rPr lang="en-GB" sz="1400"/>
              <a:t>    led.off()</a:t>
            </a:r>
          </a:p>
          <a:p>
            <a:pPr lvl="0">
              <a:spcBef>
                <a:spcPts val="0"/>
              </a:spcBef>
              <a:buClr>
                <a:schemeClr val="dk1"/>
              </a:buClr>
              <a:buSzPct val="78571"/>
              <a:buFont typeface="Arial"/>
              <a:buNone/>
            </a:pPr>
            <a:r>
              <a:rPr lang="en-GB" sz="1400"/>
              <a:t>    sleep(1)</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7">
                                            <p:txEl>
                                              <p:pRg st="0" end="0"/>
                                            </p:txEl>
                                          </p:spTgt>
                                        </p:tgtEl>
                                        <p:attrNameLst>
                                          <p:attrName>style.visibility</p:attrName>
                                        </p:attrNameLst>
                                      </p:cBhvr>
                                      <p:to>
                                        <p:strVal val="visible"/>
                                      </p:to>
                                    </p:set>
                                    <p:animEffect transition="in" filter="fade">
                                      <p:cBhvr>
                                        <p:cTn id="7" dur="1000"/>
                                        <p:tgtEl>
                                          <p:spTgt spid="17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7">
                                            <p:txEl>
                                              <p:pRg st="1" end="1"/>
                                            </p:txEl>
                                          </p:spTgt>
                                        </p:tgtEl>
                                        <p:attrNameLst>
                                          <p:attrName>style.visibility</p:attrName>
                                        </p:attrNameLst>
                                      </p:cBhvr>
                                      <p:to>
                                        <p:strVal val="visible"/>
                                      </p:to>
                                    </p:set>
                                    <p:animEffect transition="in" filter="fade">
                                      <p:cBhvr>
                                        <p:cTn id="12" dur="1000"/>
                                        <p:tgtEl>
                                          <p:spTgt spid="17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7">
                                            <p:txEl>
                                              <p:pRg st="2" end="2"/>
                                            </p:txEl>
                                          </p:spTgt>
                                        </p:tgtEl>
                                        <p:attrNameLst>
                                          <p:attrName>style.visibility</p:attrName>
                                        </p:attrNameLst>
                                      </p:cBhvr>
                                      <p:to>
                                        <p:strVal val="visible"/>
                                      </p:to>
                                    </p:set>
                                    <p:animEffect transition="in" filter="fade">
                                      <p:cBhvr>
                                        <p:cTn id="17" dur="1000"/>
                                        <p:tgtEl>
                                          <p:spTgt spid="17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7">
                                            <p:txEl>
                                              <p:pRg st="3" end="3"/>
                                            </p:txEl>
                                          </p:spTgt>
                                        </p:tgtEl>
                                        <p:attrNameLst>
                                          <p:attrName>style.visibility</p:attrName>
                                        </p:attrNameLst>
                                      </p:cBhvr>
                                      <p:to>
                                        <p:strVal val="visible"/>
                                      </p:to>
                                    </p:set>
                                    <p:animEffect transition="in" filter="fade">
                                      <p:cBhvr>
                                        <p:cTn id="22" dur="1000"/>
                                        <p:tgtEl>
                                          <p:spTgt spid="17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7">
                                            <p:txEl>
                                              <p:pRg st="4" end="4"/>
                                            </p:txEl>
                                          </p:spTgt>
                                        </p:tgtEl>
                                        <p:attrNameLst>
                                          <p:attrName>style.visibility</p:attrName>
                                        </p:attrNameLst>
                                      </p:cBhvr>
                                      <p:to>
                                        <p:strVal val="visible"/>
                                      </p:to>
                                    </p:set>
                                    <p:animEffect transition="in" filter="fade">
                                      <p:cBhvr>
                                        <p:cTn id="27" dur="1000"/>
                                        <p:tgtEl>
                                          <p:spTgt spid="17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77">
                                            <p:txEl>
                                              <p:pRg st="5" end="5"/>
                                            </p:txEl>
                                          </p:spTgt>
                                        </p:tgtEl>
                                        <p:attrNameLst>
                                          <p:attrName>style.visibility</p:attrName>
                                        </p:attrNameLst>
                                      </p:cBhvr>
                                      <p:to>
                                        <p:strVal val="visible"/>
                                      </p:to>
                                    </p:set>
                                    <p:animEffect transition="in" filter="fade">
                                      <p:cBhvr>
                                        <p:cTn id="32" dur="1000"/>
                                        <p:tgtEl>
                                          <p:spTgt spid="17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77">
                                            <p:txEl>
                                              <p:pRg st="6" end="6"/>
                                            </p:txEl>
                                          </p:spTgt>
                                        </p:tgtEl>
                                        <p:attrNameLst>
                                          <p:attrName>style.visibility</p:attrName>
                                        </p:attrNameLst>
                                      </p:cBhvr>
                                      <p:to>
                                        <p:strVal val="visible"/>
                                      </p:to>
                                    </p:set>
                                    <p:animEffect transition="in" filter="fade">
                                      <p:cBhvr>
                                        <p:cTn id="37" dur="1000"/>
                                        <p:tgtEl>
                                          <p:spTgt spid="177">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77">
                                            <p:txEl>
                                              <p:pRg st="7" end="7"/>
                                            </p:txEl>
                                          </p:spTgt>
                                        </p:tgtEl>
                                        <p:attrNameLst>
                                          <p:attrName>style.visibility</p:attrName>
                                        </p:attrNameLst>
                                      </p:cBhvr>
                                      <p:to>
                                        <p:strVal val="visible"/>
                                      </p:to>
                                    </p:set>
                                    <p:animEffect transition="in" filter="fade">
                                      <p:cBhvr>
                                        <p:cTn id="42" dur="1000"/>
                                        <p:tgtEl>
                                          <p:spTgt spid="177">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77">
                                            <p:txEl>
                                              <p:pRg st="8" end="8"/>
                                            </p:txEl>
                                          </p:spTgt>
                                        </p:tgtEl>
                                        <p:attrNameLst>
                                          <p:attrName>style.visibility</p:attrName>
                                        </p:attrNameLst>
                                      </p:cBhvr>
                                      <p:to>
                                        <p:strVal val="visible"/>
                                      </p:to>
                                    </p:set>
                                    <p:animEffect transition="in" filter="fade">
                                      <p:cBhvr>
                                        <p:cTn id="47" dur="1000"/>
                                        <p:tgtEl>
                                          <p:spTgt spid="177">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77">
                                            <p:txEl>
                                              <p:pRg st="9" end="9"/>
                                            </p:txEl>
                                          </p:spTgt>
                                        </p:tgtEl>
                                        <p:attrNameLst>
                                          <p:attrName>style.visibility</p:attrName>
                                        </p:attrNameLst>
                                      </p:cBhvr>
                                      <p:to>
                                        <p:strVal val="visible"/>
                                      </p:to>
                                    </p:set>
                                    <p:animEffect transition="in" filter="fade">
                                      <p:cBhvr>
                                        <p:cTn id="52" dur="1000"/>
                                        <p:tgtEl>
                                          <p:spTgt spid="177">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77">
                                            <p:txEl>
                                              <p:pRg st="10" end="10"/>
                                            </p:txEl>
                                          </p:spTgt>
                                        </p:tgtEl>
                                        <p:attrNameLst>
                                          <p:attrName>style.visibility</p:attrName>
                                        </p:attrNameLst>
                                      </p:cBhvr>
                                      <p:to>
                                        <p:strVal val="visible"/>
                                      </p:to>
                                    </p:set>
                                    <p:animEffect transition="in" filter="fade">
                                      <p:cBhvr>
                                        <p:cTn id="57" dur="1000"/>
                                        <p:tgtEl>
                                          <p:spTgt spid="177">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77">
                                            <p:txEl>
                                              <p:pRg st="11" end="11"/>
                                            </p:txEl>
                                          </p:spTgt>
                                        </p:tgtEl>
                                        <p:attrNameLst>
                                          <p:attrName>style.visibility</p:attrName>
                                        </p:attrNameLst>
                                      </p:cBhvr>
                                      <p:to>
                                        <p:strVal val="visible"/>
                                      </p:to>
                                    </p:set>
                                    <p:animEffect transition="in" filter="fade">
                                      <p:cBhvr>
                                        <p:cTn id="62" dur="1000"/>
                                        <p:tgtEl>
                                          <p:spTgt spid="177">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Shape 182"/>
          <p:cNvSpPr txBox="1">
            <a:spLocks noGrp="1"/>
          </p:cNvSpPr>
          <p:nvPr>
            <p:ph type="title"/>
          </p:nvPr>
        </p:nvSpPr>
        <p:spPr>
          <a:xfrm>
            <a:off x="379950" y="67875"/>
            <a:ext cx="8681100" cy="479700"/>
          </a:xfrm>
          <a:prstGeom prst="rect">
            <a:avLst/>
          </a:prstGeom>
        </p:spPr>
        <p:txBody>
          <a:bodyPr lIns="91425" tIns="91425" rIns="91425" bIns="91425" anchor="t" anchorCtr="0">
            <a:noAutofit/>
          </a:bodyPr>
          <a:lstStyle/>
          <a:p>
            <a:pPr lvl="0" rtl="0">
              <a:spcBef>
                <a:spcPts val="0"/>
              </a:spcBef>
              <a:buNone/>
            </a:pPr>
            <a:r>
              <a:rPr lang="en-GB" sz="3000">
                <a:latin typeface="Roboto Slab"/>
                <a:ea typeface="Roboto Slab"/>
                <a:cs typeface="Roboto Slab"/>
                <a:sym typeface="Roboto Slab"/>
              </a:rPr>
              <a:t>Example Programs</a:t>
            </a:r>
          </a:p>
          <a:p>
            <a:pPr lvl="0" rtl="0">
              <a:spcBef>
                <a:spcPts val="0"/>
              </a:spcBef>
              <a:buNone/>
            </a:pPr>
            <a:endParaRPr/>
          </a:p>
        </p:txBody>
      </p:sp>
      <p:sp>
        <p:nvSpPr>
          <p:cNvPr id="183" name="Shape 183"/>
          <p:cNvSpPr txBox="1">
            <a:spLocks noGrp="1"/>
          </p:cNvSpPr>
          <p:nvPr>
            <p:ph type="body" idx="1"/>
          </p:nvPr>
        </p:nvSpPr>
        <p:spPr>
          <a:xfrm>
            <a:off x="1991400" y="3344050"/>
            <a:ext cx="5161200" cy="1206000"/>
          </a:xfrm>
          <a:prstGeom prst="rect">
            <a:avLst/>
          </a:prstGeom>
          <a:ln w="9525" cap="flat" cmpd="sng">
            <a:solidFill>
              <a:srgbClr val="000000"/>
            </a:solidFill>
            <a:prstDash val="solid"/>
            <a:round/>
            <a:headEnd type="none" w="med" len="med"/>
            <a:tailEnd type="none" w="med" len="med"/>
          </a:ln>
        </p:spPr>
        <p:txBody>
          <a:bodyPr lIns="91425" tIns="91425" rIns="91425" bIns="91425" anchor="t" anchorCtr="0">
            <a:noAutofit/>
          </a:bodyPr>
          <a:lstStyle/>
          <a:p>
            <a:pPr lvl="0" rtl="0">
              <a:lnSpc>
                <a:spcPct val="100000"/>
              </a:lnSpc>
              <a:spcBef>
                <a:spcPts val="0"/>
              </a:spcBef>
              <a:spcAft>
                <a:spcPts val="0"/>
              </a:spcAft>
              <a:buNone/>
            </a:pPr>
            <a:r>
              <a:rPr lang="en-GB" sz="1200">
                <a:latin typeface="Courier New"/>
                <a:ea typeface="Courier New"/>
                <a:cs typeface="Courier New"/>
                <a:sym typeface="Courier New"/>
              </a:rPr>
              <a:t>Try some other values in led.blink(), what would these do:</a:t>
            </a:r>
          </a:p>
          <a:p>
            <a:pPr marL="457200" lvl="0" indent="-304800" rtl="0">
              <a:lnSpc>
                <a:spcPct val="100000"/>
              </a:lnSpc>
              <a:spcBef>
                <a:spcPts val="0"/>
              </a:spcBef>
              <a:spcAft>
                <a:spcPts val="0"/>
              </a:spcAft>
              <a:buSzPct val="100000"/>
              <a:buFont typeface="Courier New"/>
            </a:pPr>
            <a:r>
              <a:rPr lang="en-GB" sz="1200">
                <a:latin typeface="Courier New"/>
                <a:ea typeface="Courier New"/>
                <a:cs typeface="Courier New"/>
                <a:sym typeface="Courier New"/>
              </a:rPr>
              <a:t>led.blink(5)</a:t>
            </a:r>
          </a:p>
          <a:p>
            <a:pPr marL="457200" lvl="0" indent="-304800" rtl="0">
              <a:spcBef>
                <a:spcPts val="0"/>
              </a:spcBef>
              <a:spcAft>
                <a:spcPts val="0"/>
              </a:spcAft>
              <a:buSzPct val="100000"/>
              <a:buFont typeface="Courier New"/>
            </a:pPr>
            <a:r>
              <a:rPr lang="en-GB" sz="1200">
                <a:latin typeface="Courier New"/>
                <a:ea typeface="Courier New"/>
                <a:cs typeface="Courier New"/>
                <a:sym typeface="Courier New"/>
              </a:rPr>
              <a:t>led.blink(2, 0.5)</a:t>
            </a:r>
          </a:p>
          <a:p>
            <a:pPr marL="457200" lvl="0" indent="-304800" rtl="0">
              <a:spcBef>
                <a:spcPts val="0"/>
              </a:spcBef>
              <a:spcAft>
                <a:spcPts val="0"/>
              </a:spcAft>
              <a:buSzPct val="100000"/>
              <a:buFont typeface="Courier New"/>
            </a:pPr>
            <a:r>
              <a:rPr lang="en-GB" sz="1200">
                <a:latin typeface="Courier New"/>
                <a:ea typeface="Courier New"/>
                <a:cs typeface="Courier New"/>
                <a:sym typeface="Courier New"/>
              </a:rPr>
              <a:t>led.blink(0.1, 10)</a:t>
            </a:r>
          </a:p>
          <a:p>
            <a:pPr marL="457200" lvl="0" indent="-304800" rtl="0">
              <a:spcBef>
                <a:spcPts val="0"/>
              </a:spcBef>
              <a:spcAft>
                <a:spcPts val="0"/>
              </a:spcAft>
              <a:buSzPct val="100000"/>
              <a:buFont typeface="Courier New"/>
            </a:pPr>
            <a:r>
              <a:rPr lang="en-GB" sz="1200">
                <a:latin typeface="Courier New"/>
                <a:ea typeface="Courier New"/>
                <a:cs typeface="Courier New"/>
                <a:sym typeface="Courier New"/>
              </a:rPr>
              <a:t>led.blink(0.5, 0.5, 5, False)</a:t>
            </a:r>
          </a:p>
          <a:p>
            <a:pPr lvl="0" rtl="0">
              <a:lnSpc>
                <a:spcPct val="100000"/>
              </a:lnSpc>
              <a:spcBef>
                <a:spcPts val="0"/>
              </a:spcBef>
              <a:spcAft>
                <a:spcPts val="0"/>
              </a:spcAft>
              <a:buNone/>
            </a:pPr>
            <a:endParaRPr sz="1200">
              <a:latin typeface="Courier New"/>
              <a:ea typeface="Courier New"/>
              <a:cs typeface="Courier New"/>
              <a:sym typeface="Courier New"/>
            </a:endParaRPr>
          </a:p>
          <a:p>
            <a:pPr lvl="0" rtl="0">
              <a:lnSpc>
                <a:spcPct val="100000"/>
              </a:lnSpc>
              <a:spcBef>
                <a:spcPts val="0"/>
              </a:spcBef>
              <a:spcAft>
                <a:spcPts val="0"/>
              </a:spcAft>
              <a:buNone/>
            </a:pPr>
            <a:endParaRPr sz="1200">
              <a:latin typeface="Courier New"/>
              <a:ea typeface="Courier New"/>
              <a:cs typeface="Courier New"/>
              <a:sym typeface="Courier New"/>
            </a:endParaRPr>
          </a:p>
          <a:p>
            <a:pPr lvl="0" rtl="0">
              <a:lnSpc>
                <a:spcPct val="100000"/>
              </a:lnSpc>
              <a:spcBef>
                <a:spcPts val="0"/>
              </a:spcBef>
              <a:spcAft>
                <a:spcPts val="0"/>
              </a:spcAft>
              <a:buNone/>
            </a:pPr>
            <a:endParaRPr sz="1200">
              <a:latin typeface="Courier New"/>
              <a:ea typeface="Courier New"/>
              <a:cs typeface="Courier New"/>
              <a:sym typeface="Courier New"/>
            </a:endParaRPr>
          </a:p>
        </p:txBody>
      </p:sp>
      <p:sp>
        <p:nvSpPr>
          <p:cNvPr id="184" name="Shape 184"/>
          <p:cNvSpPr txBox="1">
            <a:spLocks noGrp="1"/>
          </p:cNvSpPr>
          <p:nvPr>
            <p:ph type="body" idx="2"/>
          </p:nvPr>
        </p:nvSpPr>
        <p:spPr>
          <a:xfrm>
            <a:off x="1991400" y="1132400"/>
            <a:ext cx="5161200" cy="2073600"/>
          </a:xfrm>
          <a:prstGeom prst="rect">
            <a:avLst/>
          </a:prstGeom>
          <a:solidFill>
            <a:srgbClr val="CFE2F3"/>
          </a:solidFill>
          <a:ln w="9525" cap="flat" cmpd="sng">
            <a:solidFill>
              <a:schemeClr val="accent3"/>
            </a:solidFill>
            <a:prstDash val="solid"/>
            <a:round/>
            <a:headEnd type="none" w="med" len="med"/>
            <a:tailEnd type="none" w="med" len="med"/>
          </a:ln>
        </p:spPr>
        <p:txBody>
          <a:bodyPr lIns="91425" tIns="91425" rIns="91425" bIns="91425" anchor="t" anchorCtr="0">
            <a:noAutofit/>
          </a:bodyPr>
          <a:lstStyle/>
          <a:p>
            <a:pPr lvl="0" rtl="0">
              <a:spcBef>
                <a:spcPts val="0"/>
              </a:spcBef>
              <a:spcAft>
                <a:spcPts val="800"/>
              </a:spcAft>
              <a:buClr>
                <a:schemeClr val="dk1"/>
              </a:buClr>
              <a:buSzPct val="78571"/>
              <a:buFont typeface="Arial"/>
              <a:buNone/>
            </a:pPr>
            <a:r>
              <a:rPr lang="en-GB" sz="1400">
                <a:solidFill>
                  <a:srgbClr val="FF0000"/>
                </a:solidFill>
              </a:rPr>
              <a:t># Flashing LED</a:t>
            </a:r>
          </a:p>
          <a:p>
            <a:pPr lvl="0" rtl="0">
              <a:spcBef>
                <a:spcPts val="0"/>
              </a:spcBef>
              <a:buClr>
                <a:schemeClr val="dk1"/>
              </a:buClr>
              <a:buSzPct val="78571"/>
              <a:buFont typeface="Arial"/>
              <a:buNone/>
            </a:pPr>
            <a:endParaRPr sz="1400" b="1" u="sng"/>
          </a:p>
          <a:p>
            <a:pPr lvl="0" rtl="0">
              <a:spcBef>
                <a:spcPts val="0"/>
              </a:spcBef>
              <a:buClr>
                <a:schemeClr val="dk1"/>
              </a:buClr>
              <a:buSzPct val="78571"/>
              <a:buFont typeface="Arial"/>
              <a:buNone/>
            </a:pPr>
            <a:r>
              <a:rPr lang="en-GB" sz="1400"/>
              <a:t>from gpiozero import LED</a:t>
            </a:r>
          </a:p>
          <a:p>
            <a:pPr lvl="0" rtl="0">
              <a:spcBef>
                <a:spcPts val="0"/>
              </a:spcBef>
              <a:buClr>
                <a:schemeClr val="dk1"/>
              </a:buClr>
              <a:buSzPct val="78571"/>
              <a:buFont typeface="Arial"/>
              <a:buNone/>
            </a:pPr>
            <a:endParaRPr sz="1400"/>
          </a:p>
          <a:p>
            <a:pPr marL="0" lvl="0" indent="-69850" algn="l" rtl="0">
              <a:spcBef>
                <a:spcPts val="0"/>
              </a:spcBef>
              <a:buClr>
                <a:schemeClr val="dk1"/>
              </a:buClr>
              <a:buSzPct val="78571"/>
              <a:buFont typeface="Arial"/>
              <a:buNone/>
            </a:pPr>
            <a:r>
              <a:rPr lang="en-GB" sz="1400"/>
              <a:t>led = LED(17)</a:t>
            </a:r>
          </a:p>
          <a:p>
            <a:pPr marL="0" lvl="0" indent="-69850" algn="l" rtl="0">
              <a:spcBef>
                <a:spcPts val="0"/>
              </a:spcBef>
              <a:buClr>
                <a:schemeClr val="dk1"/>
              </a:buClr>
              <a:buSzPct val="78571"/>
              <a:buFont typeface="Arial"/>
              <a:buNone/>
            </a:pPr>
            <a:endParaRPr sz="1400"/>
          </a:p>
          <a:p>
            <a:pPr lvl="0" rtl="0">
              <a:spcBef>
                <a:spcPts val="0"/>
              </a:spcBef>
              <a:buClr>
                <a:schemeClr val="dk1"/>
              </a:buClr>
              <a:buSzPct val="78571"/>
              <a:buFont typeface="Arial"/>
              <a:buNone/>
            </a:pPr>
            <a:r>
              <a:rPr lang="en-GB" sz="1400"/>
              <a:t>led.blink()</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4">
                                            <p:txEl>
                                              <p:pRg st="0" end="0"/>
                                            </p:txEl>
                                          </p:spTgt>
                                        </p:tgtEl>
                                        <p:attrNameLst>
                                          <p:attrName>style.visibility</p:attrName>
                                        </p:attrNameLst>
                                      </p:cBhvr>
                                      <p:to>
                                        <p:strVal val="visible"/>
                                      </p:to>
                                    </p:set>
                                    <p:animEffect transition="in" filter="fade">
                                      <p:cBhvr>
                                        <p:cTn id="7" dur="1000"/>
                                        <p:tgtEl>
                                          <p:spTgt spid="18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4">
                                            <p:txEl>
                                              <p:pRg st="1" end="1"/>
                                            </p:txEl>
                                          </p:spTgt>
                                        </p:tgtEl>
                                        <p:attrNameLst>
                                          <p:attrName>style.visibility</p:attrName>
                                        </p:attrNameLst>
                                      </p:cBhvr>
                                      <p:to>
                                        <p:strVal val="visible"/>
                                      </p:to>
                                    </p:set>
                                    <p:animEffect transition="in" filter="fade">
                                      <p:cBhvr>
                                        <p:cTn id="12" dur="1000"/>
                                        <p:tgtEl>
                                          <p:spTgt spid="18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4">
                                            <p:txEl>
                                              <p:pRg st="2" end="2"/>
                                            </p:txEl>
                                          </p:spTgt>
                                        </p:tgtEl>
                                        <p:attrNameLst>
                                          <p:attrName>style.visibility</p:attrName>
                                        </p:attrNameLst>
                                      </p:cBhvr>
                                      <p:to>
                                        <p:strVal val="visible"/>
                                      </p:to>
                                    </p:set>
                                    <p:animEffect transition="in" filter="fade">
                                      <p:cBhvr>
                                        <p:cTn id="17" dur="1000"/>
                                        <p:tgtEl>
                                          <p:spTgt spid="18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84">
                                            <p:txEl>
                                              <p:pRg st="3" end="3"/>
                                            </p:txEl>
                                          </p:spTgt>
                                        </p:tgtEl>
                                        <p:attrNameLst>
                                          <p:attrName>style.visibility</p:attrName>
                                        </p:attrNameLst>
                                      </p:cBhvr>
                                      <p:to>
                                        <p:strVal val="visible"/>
                                      </p:to>
                                    </p:set>
                                    <p:animEffect transition="in" filter="fade">
                                      <p:cBhvr>
                                        <p:cTn id="22" dur="1000"/>
                                        <p:tgtEl>
                                          <p:spTgt spid="18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84">
                                            <p:txEl>
                                              <p:pRg st="4" end="4"/>
                                            </p:txEl>
                                          </p:spTgt>
                                        </p:tgtEl>
                                        <p:attrNameLst>
                                          <p:attrName>style.visibility</p:attrName>
                                        </p:attrNameLst>
                                      </p:cBhvr>
                                      <p:to>
                                        <p:strVal val="visible"/>
                                      </p:to>
                                    </p:set>
                                    <p:animEffect transition="in" filter="fade">
                                      <p:cBhvr>
                                        <p:cTn id="27" dur="1000"/>
                                        <p:tgtEl>
                                          <p:spTgt spid="18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84">
                                            <p:txEl>
                                              <p:pRg st="5" end="5"/>
                                            </p:txEl>
                                          </p:spTgt>
                                        </p:tgtEl>
                                        <p:attrNameLst>
                                          <p:attrName>style.visibility</p:attrName>
                                        </p:attrNameLst>
                                      </p:cBhvr>
                                      <p:to>
                                        <p:strVal val="visible"/>
                                      </p:to>
                                    </p:set>
                                    <p:animEffect transition="in" filter="fade">
                                      <p:cBhvr>
                                        <p:cTn id="32" dur="1000"/>
                                        <p:tgtEl>
                                          <p:spTgt spid="18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84">
                                            <p:txEl>
                                              <p:pRg st="6" end="6"/>
                                            </p:txEl>
                                          </p:spTgt>
                                        </p:tgtEl>
                                        <p:attrNameLst>
                                          <p:attrName>style.visibility</p:attrName>
                                        </p:attrNameLst>
                                      </p:cBhvr>
                                      <p:to>
                                        <p:strVal val="visible"/>
                                      </p:to>
                                    </p:set>
                                    <p:animEffect transition="in" filter="fade">
                                      <p:cBhvr>
                                        <p:cTn id="37" dur="1000"/>
                                        <p:tgtEl>
                                          <p:spTgt spid="18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Shape 189"/>
          <p:cNvSpPr txBox="1">
            <a:spLocks noGrp="1"/>
          </p:cNvSpPr>
          <p:nvPr>
            <p:ph type="title"/>
          </p:nvPr>
        </p:nvSpPr>
        <p:spPr>
          <a:xfrm>
            <a:off x="379950" y="67875"/>
            <a:ext cx="8681100" cy="479700"/>
          </a:xfrm>
          <a:prstGeom prst="rect">
            <a:avLst/>
          </a:prstGeom>
        </p:spPr>
        <p:txBody>
          <a:bodyPr lIns="91425" tIns="91425" rIns="91425" bIns="91425" anchor="t" anchorCtr="0">
            <a:noAutofit/>
          </a:bodyPr>
          <a:lstStyle/>
          <a:p>
            <a:pPr lvl="0" rtl="0">
              <a:spcBef>
                <a:spcPts val="0"/>
              </a:spcBef>
              <a:buNone/>
            </a:pPr>
            <a:r>
              <a:rPr lang="en-GB" sz="3000">
                <a:latin typeface="Roboto Slab"/>
                <a:ea typeface="Roboto Slab"/>
                <a:cs typeface="Roboto Slab"/>
                <a:sym typeface="Roboto Slab"/>
              </a:rPr>
              <a:t>Example Programs</a:t>
            </a:r>
          </a:p>
          <a:p>
            <a:pPr lvl="0" rtl="0">
              <a:spcBef>
                <a:spcPts val="0"/>
              </a:spcBef>
              <a:buNone/>
            </a:pPr>
            <a:endParaRPr/>
          </a:p>
        </p:txBody>
      </p:sp>
      <p:sp>
        <p:nvSpPr>
          <p:cNvPr id="190" name="Shape 190"/>
          <p:cNvSpPr txBox="1">
            <a:spLocks noGrp="1"/>
          </p:cNvSpPr>
          <p:nvPr>
            <p:ph type="body" idx="1"/>
          </p:nvPr>
        </p:nvSpPr>
        <p:spPr>
          <a:xfrm>
            <a:off x="5109925" y="749650"/>
            <a:ext cx="3753600" cy="3870000"/>
          </a:xfrm>
          <a:prstGeom prst="rect">
            <a:avLst/>
          </a:prstGeom>
          <a:ln w="9525" cap="flat" cmpd="sng">
            <a:solidFill>
              <a:srgbClr val="000000"/>
            </a:solidFill>
            <a:prstDash val="solid"/>
            <a:round/>
            <a:headEnd type="none" w="med" len="med"/>
            <a:tailEnd type="none" w="med" len="med"/>
          </a:ln>
        </p:spPr>
        <p:txBody>
          <a:bodyPr lIns="91425" tIns="91425" rIns="91425" bIns="91425" anchor="t" anchorCtr="0">
            <a:noAutofit/>
          </a:bodyPr>
          <a:lstStyle/>
          <a:p>
            <a:pPr marL="457200" lvl="0" indent="-317500" rtl="0">
              <a:lnSpc>
                <a:spcPct val="150000"/>
              </a:lnSpc>
              <a:spcBef>
                <a:spcPts val="0"/>
              </a:spcBef>
              <a:spcAft>
                <a:spcPts val="0"/>
              </a:spcAft>
              <a:buSzPct val="100000"/>
            </a:pPr>
            <a:r>
              <a:rPr lang="en-GB" sz="1400" b="1"/>
              <a:t>What teaching activities could you build around a single controllable LED?</a:t>
            </a:r>
          </a:p>
          <a:p>
            <a:pPr marL="914400" lvl="1" indent="-228600" rtl="0">
              <a:lnSpc>
                <a:spcPct val="150000"/>
              </a:lnSpc>
              <a:spcBef>
                <a:spcPts val="0"/>
              </a:spcBef>
              <a:spcAft>
                <a:spcPts val="0"/>
              </a:spcAft>
            </a:pPr>
            <a:r>
              <a:rPr lang="en-GB"/>
              <a:t>Morse code</a:t>
            </a:r>
          </a:p>
          <a:p>
            <a:pPr marL="914400" lvl="1" indent="-228600" rtl="0">
              <a:lnSpc>
                <a:spcPct val="150000"/>
              </a:lnSpc>
              <a:spcBef>
                <a:spcPts val="0"/>
              </a:spcBef>
              <a:spcAft>
                <a:spcPts val="0"/>
              </a:spcAft>
            </a:pPr>
            <a:r>
              <a:rPr lang="en-GB"/>
              <a:t>Twitter notification</a:t>
            </a:r>
          </a:p>
          <a:p>
            <a:pPr marL="914400" lvl="1" indent="-228600" rtl="0">
              <a:lnSpc>
                <a:spcPct val="150000"/>
              </a:lnSpc>
              <a:spcBef>
                <a:spcPts val="0"/>
              </a:spcBef>
              <a:spcAft>
                <a:spcPts val="0"/>
              </a:spcAft>
            </a:pPr>
            <a:r>
              <a:rPr lang="en-GB"/>
              <a:t>Reaction game</a:t>
            </a:r>
          </a:p>
          <a:p>
            <a:pPr marL="457200" lvl="0" indent="-317500" rtl="0">
              <a:lnSpc>
                <a:spcPct val="150000"/>
              </a:lnSpc>
              <a:spcBef>
                <a:spcPts val="1000"/>
              </a:spcBef>
              <a:spcAft>
                <a:spcPts val="0"/>
              </a:spcAft>
              <a:buSzPct val="100000"/>
            </a:pPr>
            <a:r>
              <a:rPr lang="en-GB" sz="1400" b="1"/>
              <a:t>What can you make your single LED do in 5 mins?</a:t>
            </a:r>
          </a:p>
          <a:p>
            <a:pPr marL="457200" lvl="0" indent="-317500" rtl="0">
              <a:lnSpc>
                <a:spcPct val="150000"/>
              </a:lnSpc>
              <a:spcBef>
                <a:spcPts val="1000"/>
              </a:spcBef>
              <a:spcAft>
                <a:spcPts val="0"/>
              </a:spcAft>
              <a:buSzPct val="100000"/>
            </a:pPr>
            <a:r>
              <a:rPr lang="en-GB" sz="1400" b="1"/>
              <a:t>How is a buzzer different?</a:t>
            </a:r>
          </a:p>
          <a:p>
            <a:pPr lvl="0" rtl="0">
              <a:lnSpc>
                <a:spcPct val="100000"/>
              </a:lnSpc>
              <a:spcBef>
                <a:spcPts val="0"/>
              </a:spcBef>
              <a:spcAft>
                <a:spcPts val="0"/>
              </a:spcAft>
              <a:buNone/>
            </a:pPr>
            <a:endParaRPr sz="1200">
              <a:latin typeface="Courier New"/>
              <a:ea typeface="Courier New"/>
              <a:cs typeface="Courier New"/>
              <a:sym typeface="Courier New"/>
            </a:endParaRPr>
          </a:p>
          <a:p>
            <a:pPr lvl="0" rtl="0">
              <a:lnSpc>
                <a:spcPct val="100000"/>
              </a:lnSpc>
              <a:spcBef>
                <a:spcPts val="0"/>
              </a:spcBef>
              <a:spcAft>
                <a:spcPts val="0"/>
              </a:spcAft>
              <a:buNone/>
            </a:pPr>
            <a:endParaRPr sz="1200">
              <a:latin typeface="Courier New"/>
              <a:ea typeface="Courier New"/>
              <a:cs typeface="Courier New"/>
              <a:sym typeface="Courier New"/>
            </a:endParaRPr>
          </a:p>
          <a:p>
            <a:pPr lvl="0" rtl="0">
              <a:lnSpc>
                <a:spcPct val="100000"/>
              </a:lnSpc>
              <a:spcBef>
                <a:spcPts val="0"/>
              </a:spcBef>
              <a:spcAft>
                <a:spcPts val="0"/>
              </a:spcAft>
              <a:buNone/>
            </a:pPr>
            <a:endParaRPr sz="1200">
              <a:latin typeface="Courier New"/>
              <a:ea typeface="Courier New"/>
              <a:cs typeface="Courier New"/>
              <a:sym typeface="Courier New"/>
            </a:endParaRPr>
          </a:p>
        </p:txBody>
      </p:sp>
      <p:sp>
        <p:nvSpPr>
          <p:cNvPr id="191" name="Shape 191"/>
          <p:cNvSpPr txBox="1">
            <a:spLocks noGrp="1"/>
          </p:cNvSpPr>
          <p:nvPr>
            <p:ph type="body" idx="2"/>
          </p:nvPr>
        </p:nvSpPr>
        <p:spPr>
          <a:xfrm>
            <a:off x="487300" y="749650"/>
            <a:ext cx="4448100" cy="3870000"/>
          </a:xfrm>
          <a:prstGeom prst="rect">
            <a:avLst/>
          </a:prstGeom>
          <a:solidFill>
            <a:srgbClr val="CFE2F3"/>
          </a:solidFill>
          <a:ln w="9525" cap="flat" cmpd="sng">
            <a:solidFill>
              <a:schemeClr val="accent3"/>
            </a:solidFill>
            <a:prstDash val="solid"/>
            <a:round/>
            <a:headEnd type="none" w="med" len="med"/>
            <a:tailEnd type="none" w="med" len="med"/>
          </a:ln>
        </p:spPr>
        <p:txBody>
          <a:bodyPr lIns="91425" tIns="91425" rIns="91425" bIns="91425" anchor="t" anchorCtr="0">
            <a:noAutofit/>
          </a:bodyPr>
          <a:lstStyle/>
          <a:p>
            <a:pPr lvl="0" rtl="0">
              <a:spcBef>
                <a:spcPts val="0"/>
              </a:spcBef>
              <a:spcAft>
                <a:spcPts val="800"/>
              </a:spcAft>
              <a:buClr>
                <a:schemeClr val="dk1"/>
              </a:buClr>
              <a:buSzPct val="78571"/>
              <a:buFont typeface="Arial"/>
              <a:buNone/>
            </a:pPr>
            <a:r>
              <a:rPr lang="en-GB" sz="1400">
                <a:solidFill>
                  <a:srgbClr val="FF0000"/>
                </a:solidFill>
              </a:rPr>
              <a:t># LED methods from the docs</a:t>
            </a:r>
          </a:p>
          <a:p>
            <a:pPr lvl="0" rtl="0">
              <a:spcBef>
                <a:spcPts val="0"/>
              </a:spcBef>
              <a:spcAft>
                <a:spcPts val="800"/>
              </a:spcAft>
              <a:buClr>
                <a:schemeClr val="dk1"/>
              </a:buClr>
              <a:buSzPct val="78571"/>
              <a:buFont typeface="Arial"/>
              <a:buNone/>
            </a:pPr>
            <a:r>
              <a:rPr lang="en-GB" sz="1400">
                <a:solidFill>
                  <a:srgbClr val="FF0000"/>
                </a:solidFill>
              </a:rPr>
              <a:t>https://gpiozero.readthedocs.io</a:t>
            </a:r>
          </a:p>
          <a:p>
            <a:pPr lvl="0">
              <a:spcBef>
                <a:spcPts val="0"/>
              </a:spcBef>
              <a:buClr>
                <a:schemeClr val="dk1"/>
              </a:buClr>
              <a:buSzPct val="78571"/>
              <a:buFont typeface="Arial"/>
              <a:buNone/>
            </a:pPr>
            <a:endParaRPr sz="1400" b="1" u="sng"/>
          </a:p>
          <a:p>
            <a:pPr lvl="0">
              <a:spcBef>
                <a:spcPts val="0"/>
              </a:spcBef>
              <a:buClr>
                <a:schemeClr val="dk1"/>
              </a:buClr>
              <a:buSzPct val="78571"/>
              <a:buFont typeface="Arial"/>
              <a:buNone/>
            </a:pPr>
            <a:r>
              <a:rPr lang="en-GB" sz="1400"/>
              <a:t>led.on() - Switches the Pin high</a:t>
            </a:r>
          </a:p>
          <a:p>
            <a:pPr lvl="0">
              <a:spcBef>
                <a:spcPts val="0"/>
              </a:spcBef>
              <a:buClr>
                <a:schemeClr val="dk1"/>
              </a:buClr>
              <a:buSzPct val="78571"/>
              <a:buFont typeface="Arial"/>
              <a:buNone/>
            </a:pPr>
            <a:endParaRPr sz="1400"/>
          </a:p>
          <a:p>
            <a:pPr lvl="0">
              <a:spcBef>
                <a:spcPts val="0"/>
              </a:spcBef>
              <a:buClr>
                <a:schemeClr val="dk1"/>
              </a:buClr>
              <a:buSzPct val="78571"/>
              <a:buFont typeface="Arial"/>
              <a:buNone/>
            </a:pPr>
            <a:r>
              <a:rPr lang="en-GB" sz="1400"/>
              <a:t>led.off() - Switches the Pin low</a:t>
            </a:r>
          </a:p>
          <a:p>
            <a:pPr lvl="0">
              <a:spcBef>
                <a:spcPts val="0"/>
              </a:spcBef>
              <a:buClr>
                <a:schemeClr val="dk1"/>
              </a:buClr>
              <a:buSzPct val="78571"/>
              <a:buFont typeface="Arial"/>
              <a:buNone/>
            </a:pPr>
            <a:endParaRPr sz="1400"/>
          </a:p>
          <a:p>
            <a:pPr lvl="0">
              <a:spcBef>
                <a:spcPts val="0"/>
              </a:spcBef>
              <a:buClr>
                <a:schemeClr val="dk1"/>
              </a:buClr>
              <a:buSzPct val="78571"/>
              <a:buFont typeface="Arial"/>
              <a:buNone/>
            </a:pPr>
            <a:r>
              <a:rPr lang="en-GB" sz="1400"/>
              <a:t>led.blink() - Makes the LED blink</a:t>
            </a:r>
          </a:p>
          <a:p>
            <a:pPr lvl="0" rtl="0">
              <a:spcBef>
                <a:spcPts val="0"/>
              </a:spcBef>
              <a:buClr>
                <a:schemeClr val="dk1"/>
              </a:buClr>
              <a:buSzPct val="78571"/>
              <a:buFont typeface="Arial"/>
              <a:buNone/>
            </a:pPr>
            <a:endParaRPr sz="1400"/>
          </a:p>
          <a:p>
            <a:pPr lvl="0">
              <a:spcBef>
                <a:spcPts val="0"/>
              </a:spcBef>
              <a:buClr>
                <a:schemeClr val="dk1"/>
              </a:buClr>
              <a:buSzPct val="78571"/>
              <a:buFont typeface="Arial"/>
              <a:buNone/>
            </a:pPr>
            <a:r>
              <a:rPr lang="en-GB" sz="1400"/>
              <a:t>led.toggle() - Change the state of the LED</a:t>
            </a:r>
          </a:p>
          <a:p>
            <a:pPr lvl="0">
              <a:spcBef>
                <a:spcPts val="0"/>
              </a:spcBef>
              <a:buClr>
                <a:schemeClr val="dk1"/>
              </a:buClr>
              <a:buSzPct val="78571"/>
              <a:buFont typeface="Arial"/>
              <a:buNone/>
            </a:pPr>
            <a:endParaRPr sz="1400"/>
          </a:p>
          <a:p>
            <a:pPr lvl="0">
              <a:spcBef>
                <a:spcPts val="0"/>
              </a:spcBef>
              <a:buClr>
                <a:schemeClr val="dk1"/>
              </a:buClr>
              <a:buSzPct val="78571"/>
              <a:buFont typeface="Arial"/>
              <a:buNone/>
            </a:pPr>
            <a:r>
              <a:rPr lang="en-GB" sz="1400"/>
              <a:t>led.pin.number - Returns the pin number</a:t>
            </a:r>
          </a:p>
          <a:p>
            <a:pPr lvl="0">
              <a:spcBef>
                <a:spcPts val="0"/>
              </a:spcBef>
              <a:buClr>
                <a:schemeClr val="dk1"/>
              </a:buClr>
              <a:buSzPct val="78571"/>
              <a:buFont typeface="Arial"/>
              <a:buNone/>
            </a:pPr>
            <a:endParaRPr sz="1400"/>
          </a:p>
          <a:p>
            <a:pPr lvl="0">
              <a:spcBef>
                <a:spcPts val="0"/>
              </a:spcBef>
              <a:buClr>
                <a:schemeClr val="dk1"/>
              </a:buClr>
              <a:buSzPct val="78571"/>
              <a:buFont typeface="Arial"/>
              <a:buNone/>
            </a:pPr>
            <a:r>
              <a:rPr lang="en-GB" sz="1400"/>
              <a:t>led.is_lit - Returns the current state</a:t>
            </a:r>
          </a:p>
          <a:p>
            <a:pPr lvl="0">
              <a:spcBef>
                <a:spcPts val="0"/>
              </a:spcBef>
              <a:buClr>
                <a:schemeClr val="dk1"/>
              </a:buClr>
              <a:buSzPct val="78571"/>
              <a:buFont typeface="Arial"/>
              <a:buNone/>
            </a:pPr>
            <a:endParaRPr sz="1400"/>
          </a:p>
          <a:p>
            <a:pPr lvl="0">
              <a:spcBef>
                <a:spcPts val="0"/>
              </a:spcBef>
              <a:buClr>
                <a:schemeClr val="dk1"/>
              </a:buClr>
              <a:buSzPct val="78571"/>
              <a:buFont typeface="Arial"/>
              <a:buNone/>
            </a:pPr>
            <a:endParaRPr sz="1400"/>
          </a:p>
          <a:p>
            <a:pPr lvl="0" rtl="0">
              <a:spcBef>
                <a:spcPts val="0"/>
              </a:spcBef>
              <a:buClr>
                <a:schemeClr val="dk1"/>
              </a:buClr>
              <a:buSzPct val="78571"/>
              <a:buFont typeface="Arial"/>
              <a:buNone/>
            </a:pPr>
            <a:endParaRPr sz="14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Shape 196"/>
          <p:cNvSpPr txBox="1">
            <a:spLocks noGrp="1"/>
          </p:cNvSpPr>
          <p:nvPr>
            <p:ph type="title"/>
          </p:nvPr>
        </p:nvSpPr>
        <p:spPr>
          <a:xfrm>
            <a:off x="379950" y="67875"/>
            <a:ext cx="8681100" cy="479700"/>
          </a:xfrm>
          <a:prstGeom prst="rect">
            <a:avLst/>
          </a:prstGeom>
        </p:spPr>
        <p:txBody>
          <a:bodyPr lIns="91425" tIns="91425" rIns="91425" bIns="91425" anchor="t" anchorCtr="0">
            <a:noAutofit/>
          </a:bodyPr>
          <a:lstStyle/>
          <a:p>
            <a:pPr lvl="0">
              <a:spcBef>
                <a:spcPts val="0"/>
              </a:spcBef>
              <a:buNone/>
            </a:pPr>
            <a:r>
              <a:rPr lang="en-GB" sz="3000">
                <a:latin typeface="Roboto Slab"/>
                <a:ea typeface="Roboto Slab"/>
                <a:cs typeface="Roboto Slab"/>
                <a:sym typeface="Roboto Slab"/>
              </a:rPr>
              <a:t>Multiple LEDs</a:t>
            </a:r>
          </a:p>
        </p:txBody>
      </p:sp>
      <p:sp>
        <p:nvSpPr>
          <p:cNvPr id="197" name="Shape 197"/>
          <p:cNvSpPr txBox="1">
            <a:spLocks noGrp="1"/>
          </p:cNvSpPr>
          <p:nvPr>
            <p:ph type="body" idx="1"/>
          </p:nvPr>
        </p:nvSpPr>
        <p:spPr>
          <a:xfrm>
            <a:off x="4342350" y="1012075"/>
            <a:ext cx="4596600" cy="3549000"/>
          </a:xfrm>
          <a:prstGeom prst="rect">
            <a:avLst/>
          </a:prstGeom>
        </p:spPr>
        <p:txBody>
          <a:bodyPr lIns="91425" tIns="91425" rIns="91425" bIns="91425" anchor="t" anchorCtr="0">
            <a:noAutofit/>
          </a:bodyPr>
          <a:lstStyle/>
          <a:p>
            <a:pPr lvl="0" rtl="0">
              <a:lnSpc>
                <a:spcPct val="150000"/>
              </a:lnSpc>
              <a:spcBef>
                <a:spcPts val="0"/>
              </a:spcBef>
              <a:spcAft>
                <a:spcPts val="0"/>
              </a:spcAft>
              <a:buNone/>
            </a:pPr>
            <a:r>
              <a:rPr lang="en-GB" sz="1400"/>
              <a:t>With just a few more wires we can create something a little more complex…</a:t>
            </a:r>
          </a:p>
          <a:p>
            <a:pPr lvl="0" rtl="0">
              <a:lnSpc>
                <a:spcPct val="150000"/>
              </a:lnSpc>
              <a:spcBef>
                <a:spcPts val="0"/>
              </a:spcBef>
              <a:spcAft>
                <a:spcPts val="0"/>
              </a:spcAft>
              <a:buNone/>
            </a:pPr>
            <a:endParaRPr sz="1400"/>
          </a:p>
          <a:p>
            <a:pPr marL="457200" lvl="0" indent="-317500" rtl="0">
              <a:lnSpc>
                <a:spcPct val="150000"/>
              </a:lnSpc>
              <a:spcBef>
                <a:spcPts val="0"/>
              </a:spcBef>
              <a:spcAft>
                <a:spcPts val="0"/>
              </a:spcAft>
              <a:buSzPct val="100000"/>
            </a:pPr>
            <a:r>
              <a:rPr lang="en-GB" sz="1400"/>
              <a:t>Add at least 1 more LED</a:t>
            </a:r>
          </a:p>
          <a:p>
            <a:pPr marL="457200" lvl="0" indent="-317500" rtl="0">
              <a:lnSpc>
                <a:spcPct val="150000"/>
              </a:lnSpc>
              <a:spcBef>
                <a:spcPts val="0"/>
              </a:spcBef>
              <a:spcAft>
                <a:spcPts val="0"/>
              </a:spcAft>
              <a:buSzPct val="100000"/>
            </a:pPr>
            <a:r>
              <a:rPr lang="en-GB" sz="1400"/>
              <a:t>Create an interesting sequence</a:t>
            </a:r>
          </a:p>
          <a:p>
            <a:pPr lvl="0" rtl="0">
              <a:lnSpc>
                <a:spcPct val="150000"/>
              </a:lnSpc>
              <a:spcBef>
                <a:spcPts val="0"/>
              </a:spcBef>
              <a:spcAft>
                <a:spcPts val="0"/>
              </a:spcAft>
              <a:buNone/>
            </a:pPr>
            <a:endParaRPr sz="1400"/>
          </a:p>
          <a:p>
            <a:pPr lvl="0" rtl="0">
              <a:lnSpc>
                <a:spcPct val="150000"/>
              </a:lnSpc>
              <a:spcBef>
                <a:spcPts val="0"/>
              </a:spcBef>
              <a:spcAft>
                <a:spcPts val="0"/>
              </a:spcAft>
              <a:buNone/>
            </a:pPr>
            <a:r>
              <a:rPr lang="en-GB" sz="1400"/>
              <a:t>What challenges and opportunities does an activity like this present?</a:t>
            </a: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a:spcBef>
                <a:spcPts val="0"/>
              </a:spcBef>
              <a:spcAft>
                <a:spcPts val="0"/>
              </a:spcAft>
              <a:buClr>
                <a:schemeClr val="dk1"/>
              </a:buClr>
              <a:buSzPct val="78571"/>
              <a:buFont typeface="Arial"/>
              <a:buNone/>
            </a:pPr>
            <a:endParaRPr sz="1400">
              <a:latin typeface="Consolas"/>
              <a:ea typeface="Consolas"/>
              <a:cs typeface="Consolas"/>
              <a:sym typeface="Consolas"/>
            </a:endParaRPr>
          </a:p>
        </p:txBody>
      </p:sp>
      <p:pic>
        <p:nvPicPr>
          <p:cNvPr id="198" name="Shape 198" descr="Traffic.png"/>
          <p:cNvPicPr preferRelativeResize="0"/>
          <p:nvPr/>
        </p:nvPicPr>
        <p:blipFill rotWithShape="1">
          <a:blip r:embed="rId3">
            <a:alphaModFix/>
          </a:blip>
          <a:srcRect l="37158" b="18533"/>
          <a:stretch/>
        </p:blipFill>
        <p:spPr>
          <a:xfrm>
            <a:off x="633028" y="632949"/>
            <a:ext cx="3589047" cy="4156848"/>
          </a:xfrm>
          <a:prstGeom prst="rect">
            <a:avLst/>
          </a:prstGeom>
          <a:noFill/>
          <a:ln>
            <a:noFill/>
          </a:ln>
        </p:spPr>
      </p:pic>
      <p:pic>
        <p:nvPicPr>
          <p:cNvPr id="199" name="Shape 199"/>
          <p:cNvPicPr preferRelativeResize="0"/>
          <p:nvPr/>
        </p:nvPicPr>
        <p:blipFill>
          <a:blip r:embed="rId4">
            <a:alphaModFix/>
          </a:blip>
          <a:stretch>
            <a:fillRect/>
          </a:stretch>
        </p:blipFill>
        <p:spPr>
          <a:xfrm>
            <a:off x="9189099" y="963547"/>
            <a:ext cx="727650" cy="32164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Shape 204"/>
          <p:cNvSpPr txBox="1">
            <a:spLocks noGrp="1"/>
          </p:cNvSpPr>
          <p:nvPr>
            <p:ph type="title"/>
          </p:nvPr>
        </p:nvSpPr>
        <p:spPr>
          <a:xfrm>
            <a:off x="379950" y="67875"/>
            <a:ext cx="8681100" cy="479700"/>
          </a:xfrm>
          <a:prstGeom prst="rect">
            <a:avLst/>
          </a:prstGeom>
        </p:spPr>
        <p:txBody>
          <a:bodyPr lIns="91425" tIns="91425" rIns="91425" bIns="91425" anchor="t" anchorCtr="0">
            <a:noAutofit/>
          </a:bodyPr>
          <a:lstStyle/>
          <a:p>
            <a:pPr lvl="0" rtl="0">
              <a:spcBef>
                <a:spcPts val="0"/>
              </a:spcBef>
              <a:buNone/>
            </a:pPr>
            <a:r>
              <a:rPr lang="en-GB" sz="3000">
                <a:latin typeface="Roboto Slab"/>
                <a:ea typeface="Roboto Slab"/>
                <a:cs typeface="Roboto Slab"/>
                <a:sym typeface="Roboto Slab"/>
              </a:rPr>
              <a:t>Abstraction</a:t>
            </a:r>
          </a:p>
        </p:txBody>
      </p:sp>
      <p:pic>
        <p:nvPicPr>
          <p:cNvPr id="205" name="Shape 205" descr="Traffic.png"/>
          <p:cNvPicPr preferRelativeResize="0"/>
          <p:nvPr/>
        </p:nvPicPr>
        <p:blipFill rotWithShape="1">
          <a:blip r:embed="rId3">
            <a:alphaModFix/>
          </a:blip>
          <a:srcRect l="37158" b="18533"/>
          <a:stretch/>
        </p:blipFill>
        <p:spPr>
          <a:xfrm>
            <a:off x="1090228" y="632949"/>
            <a:ext cx="3589047" cy="4156848"/>
          </a:xfrm>
          <a:prstGeom prst="rect">
            <a:avLst/>
          </a:prstGeom>
          <a:noFill/>
          <a:ln>
            <a:noFill/>
          </a:ln>
        </p:spPr>
      </p:pic>
      <p:pic>
        <p:nvPicPr>
          <p:cNvPr id="206" name="Shape 206"/>
          <p:cNvPicPr preferRelativeResize="0"/>
          <p:nvPr/>
        </p:nvPicPr>
        <p:blipFill>
          <a:blip r:embed="rId4">
            <a:alphaModFix/>
          </a:blip>
          <a:stretch>
            <a:fillRect/>
          </a:stretch>
        </p:blipFill>
        <p:spPr>
          <a:xfrm>
            <a:off x="6409424" y="1441822"/>
            <a:ext cx="727650" cy="32164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Shape 211"/>
          <p:cNvSpPr txBox="1">
            <a:spLocks noGrp="1"/>
          </p:cNvSpPr>
          <p:nvPr>
            <p:ph type="title"/>
          </p:nvPr>
        </p:nvSpPr>
        <p:spPr>
          <a:xfrm>
            <a:off x="379950" y="67875"/>
            <a:ext cx="8681100" cy="479700"/>
          </a:xfrm>
          <a:prstGeom prst="rect">
            <a:avLst/>
          </a:prstGeom>
        </p:spPr>
        <p:txBody>
          <a:bodyPr lIns="91425" tIns="91425" rIns="91425" bIns="91425" anchor="t" anchorCtr="0">
            <a:noAutofit/>
          </a:bodyPr>
          <a:lstStyle/>
          <a:p>
            <a:pPr lvl="0" rtl="0">
              <a:spcBef>
                <a:spcPts val="0"/>
              </a:spcBef>
              <a:buNone/>
            </a:pPr>
            <a:r>
              <a:rPr lang="en-GB" sz="3000">
                <a:latin typeface="Roboto Slab"/>
                <a:ea typeface="Roboto Slab"/>
                <a:cs typeface="Roboto Slab"/>
                <a:sym typeface="Roboto Slab"/>
              </a:rPr>
              <a:t>Abstraction</a:t>
            </a:r>
          </a:p>
        </p:txBody>
      </p:sp>
      <p:sp>
        <p:nvSpPr>
          <p:cNvPr id="212" name="Shape 212"/>
          <p:cNvSpPr txBox="1">
            <a:spLocks noGrp="1"/>
          </p:cNvSpPr>
          <p:nvPr>
            <p:ph type="body" idx="1"/>
          </p:nvPr>
        </p:nvSpPr>
        <p:spPr>
          <a:xfrm>
            <a:off x="379950" y="582300"/>
            <a:ext cx="7314900" cy="3978900"/>
          </a:xfrm>
          <a:prstGeom prst="rect">
            <a:avLst/>
          </a:prstGeom>
        </p:spPr>
        <p:txBody>
          <a:bodyPr lIns="91425" tIns="91425" rIns="91425" bIns="91425" anchor="t" anchorCtr="0">
            <a:noAutofit/>
          </a:bodyPr>
          <a:lstStyle/>
          <a:p>
            <a:pPr lvl="0" rtl="0">
              <a:spcBef>
                <a:spcPts val="0"/>
              </a:spcBef>
              <a:spcAft>
                <a:spcPts val="0"/>
              </a:spcAft>
              <a:buNone/>
            </a:pPr>
            <a:r>
              <a:rPr lang="en-GB" sz="1400"/>
              <a:t>Removing complexity to make a task more accessible</a:t>
            </a: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Clr>
                <a:schemeClr val="dk1"/>
              </a:buClr>
              <a:buSzPct val="78571"/>
              <a:buFont typeface="Arial"/>
              <a:buNone/>
            </a:pPr>
            <a:endParaRPr sz="1400">
              <a:latin typeface="Consolas"/>
              <a:ea typeface="Consolas"/>
              <a:cs typeface="Consolas"/>
              <a:sym typeface="Consolas"/>
            </a:endParaRPr>
          </a:p>
        </p:txBody>
      </p:sp>
      <p:sp>
        <p:nvSpPr>
          <p:cNvPr id="213" name="Shape 213"/>
          <p:cNvSpPr txBox="1">
            <a:spLocks noGrp="1"/>
          </p:cNvSpPr>
          <p:nvPr>
            <p:ph type="body" idx="2"/>
          </p:nvPr>
        </p:nvSpPr>
        <p:spPr>
          <a:xfrm>
            <a:off x="855100" y="1149700"/>
            <a:ext cx="3277200" cy="3306000"/>
          </a:xfrm>
          <a:prstGeom prst="rect">
            <a:avLst/>
          </a:prstGeom>
          <a:solidFill>
            <a:srgbClr val="CFE2F3"/>
          </a:solidFill>
          <a:ln w="9525" cap="flat" cmpd="sng">
            <a:solidFill>
              <a:schemeClr val="accent3"/>
            </a:solidFill>
            <a:prstDash val="solid"/>
            <a:round/>
            <a:headEnd type="none" w="med" len="med"/>
            <a:tailEnd type="none" w="med" len="med"/>
          </a:ln>
        </p:spPr>
        <p:txBody>
          <a:bodyPr lIns="91425" tIns="91425" rIns="91425" bIns="91425" anchor="t" anchorCtr="0">
            <a:noAutofit/>
          </a:bodyPr>
          <a:lstStyle/>
          <a:p>
            <a:pPr lvl="0" rtl="0">
              <a:spcBef>
                <a:spcPts val="0"/>
              </a:spcBef>
              <a:spcAft>
                <a:spcPts val="0"/>
              </a:spcAft>
              <a:buNone/>
            </a:pPr>
            <a:r>
              <a:rPr lang="en-GB" sz="1400">
                <a:solidFill>
                  <a:srgbClr val="FF0000"/>
                </a:solidFill>
              </a:rPr>
              <a:t># Traffic Lights</a:t>
            </a:r>
          </a:p>
          <a:p>
            <a:pPr lvl="0" rtl="0">
              <a:spcBef>
                <a:spcPts val="0"/>
              </a:spcBef>
              <a:spcAft>
                <a:spcPts val="0"/>
              </a:spcAft>
              <a:buNone/>
            </a:pPr>
            <a:endParaRPr sz="1400"/>
          </a:p>
          <a:p>
            <a:pPr lvl="0" rtl="0">
              <a:spcBef>
                <a:spcPts val="0"/>
              </a:spcBef>
              <a:spcAft>
                <a:spcPts val="0"/>
              </a:spcAft>
              <a:buNone/>
            </a:pPr>
            <a:r>
              <a:rPr lang="en-GB" sz="1400">
                <a:latin typeface="Consolas"/>
                <a:ea typeface="Consolas"/>
                <a:cs typeface="Consolas"/>
                <a:sym typeface="Consolas"/>
              </a:rPr>
              <a:t>from gpiozero import </a:t>
            </a:r>
            <a:r>
              <a:rPr lang="en-GB" sz="1400"/>
              <a:t>LED</a:t>
            </a:r>
          </a:p>
          <a:p>
            <a:pPr lvl="0" rtl="0">
              <a:spcBef>
                <a:spcPts val="0"/>
              </a:spcBef>
              <a:spcAft>
                <a:spcPts val="0"/>
              </a:spcAft>
              <a:buNone/>
            </a:pPr>
            <a:r>
              <a:rPr lang="en-GB" sz="1400">
                <a:latin typeface="Consolas"/>
                <a:ea typeface="Consolas"/>
                <a:cs typeface="Consolas"/>
                <a:sym typeface="Consolas"/>
              </a:rPr>
              <a:t>from time import sleep</a:t>
            </a:r>
          </a:p>
          <a:p>
            <a:pPr lvl="0" rtl="0">
              <a:spcBef>
                <a:spcPts val="0"/>
              </a:spcBef>
              <a:spcAft>
                <a:spcPts val="0"/>
              </a:spcAft>
              <a:buNone/>
            </a:pPr>
            <a:endParaRPr sz="1400">
              <a:latin typeface="Consolas"/>
              <a:ea typeface="Consolas"/>
              <a:cs typeface="Consolas"/>
              <a:sym typeface="Consolas"/>
            </a:endParaRPr>
          </a:p>
          <a:p>
            <a:pPr lvl="0" rtl="0">
              <a:spcBef>
                <a:spcPts val="0"/>
              </a:spcBef>
              <a:spcAft>
                <a:spcPts val="0"/>
              </a:spcAft>
              <a:buNone/>
            </a:pPr>
            <a:r>
              <a:rPr lang="en-GB" sz="1400"/>
              <a:t>red = LED(</a:t>
            </a:r>
            <a:r>
              <a:rPr lang="en-GB" sz="1400">
                <a:latin typeface="Consolas"/>
                <a:ea typeface="Consolas"/>
                <a:cs typeface="Consolas"/>
                <a:sym typeface="Consolas"/>
              </a:rPr>
              <a:t>21)</a:t>
            </a:r>
          </a:p>
          <a:p>
            <a:pPr lvl="0" rtl="0">
              <a:spcBef>
                <a:spcPts val="0"/>
              </a:spcBef>
              <a:spcAft>
                <a:spcPts val="0"/>
              </a:spcAft>
              <a:buNone/>
            </a:pPr>
            <a:r>
              <a:rPr lang="en-GB" sz="1400"/>
              <a:t>amber = LED(</a:t>
            </a:r>
            <a:r>
              <a:rPr lang="en-GB" sz="1400">
                <a:latin typeface="Consolas"/>
                <a:ea typeface="Consolas"/>
                <a:cs typeface="Consolas"/>
                <a:sym typeface="Consolas"/>
              </a:rPr>
              <a:t>20)</a:t>
            </a:r>
          </a:p>
          <a:p>
            <a:pPr lvl="0" rtl="0">
              <a:spcBef>
                <a:spcPts val="0"/>
              </a:spcBef>
              <a:spcAft>
                <a:spcPts val="0"/>
              </a:spcAft>
              <a:buNone/>
            </a:pPr>
            <a:r>
              <a:rPr lang="en-GB" sz="1400"/>
              <a:t>green = LED(</a:t>
            </a:r>
            <a:r>
              <a:rPr lang="en-GB" sz="1400">
                <a:latin typeface="Consolas"/>
                <a:ea typeface="Consolas"/>
                <a:cs typeface="Consolas"/>
                <a:sym typeface="Consolas"/>
              </a:rPr>
              <a:t>16)</a:t>
            </a:r>
          </a:p>
          <a:p>
            <a:pPr lvl="0" rtl="0">
              <a:spcBef>
                <a:spcPts val="0"/>
              </a:spcBef>
              <a:spcAft>
                <a:spcPts val="0"/>
              </a:spcAft>
              <a:buNone/>
            </a:pPr>
            <a:endParaRPr sz="1400"/>
          </a:p>
          <a:p>
            <a:pPr lvl="0" rtl="0">
              <a:spcBef>
                <a:spcPts val="0"/>
              </a:spcBef>
              <a:spcAft>
                <a:spcPts val="0"/>
              </a:spcAft>
              <a:buNone/>
            </a:pPr>
            <a:r>
              <a:rPr lang="en-GB" sz="1400">
                <a:latin typeface="Consolas"/>
                <a:ea typeface="Consolas"/>
                <a:cs typeface="Consolas"/>
                <a:sym typeface="Consolas"/>
              </a:rPr>
              <a:t>red.</a:t>
            </a:r>
            <a:r>
              <a:rPr lang="en-GB" sz="1400"/>
              <a:t>on()</a:t>
            </a:r>
          </a:p>
          <a:p>
            <a:pPr lvl="0" rtl="0">
              <a:spcBef>
                <a:spcPts val="0"/>
              </a:spcBef>
              <a:spcAft>
                <a:spcPts val="0"/>
              </a:spcAft>
              <a:buNone/>
            </a:pPr>
            <a:r>
              <a:rPr lang="en-GB" sz="1400">
                <a:latin typeface="Consolas"/>
                <a:ea typeface="Consolas"/>
                <a:cs typeface="Consolas"/>
                <a:sym typeface="Consolas"/>
              </a:rPr>
              <a:t>sleep(3)</a:t>
            </a:r>
          </a:p>
          <a:p>
            <a:pPr lvl="0" rtl="0">
              <a:spcBef>
                <a:spcPts val="0"/>
              </a:spcBef>
              <a:spcAft>
                <a:spcPts val="0"/>
              </a:spcAft>
              <a:buNone/>
            </a:pPr>
            <a:r>
              <a:rPr lang="en-GB" sz="1400">
                <a:latin typeface="Consolas"/>
                <a:ea typeface="Consolas"/>
                <a:cs typeface="Consolas"/>
                <a:sym typeface="Consolas"/>
              </a:rPr>
              <a:t>red.off()</a:t>
            </a:r>
          </a:p>
          <a:p>
            <a:pPr lvl="0" rtl="0">
              <a:spcBef>
                <a:spcPts val="0"/>
              </a:spcBef>
              <a:spcAft>
                <a:spcPts val="0"/>
              </a:spcAft>
              <a:buNone/>
            </a:pPr>
            <a:r>
              <a:rPr lang="en-GB" sz="1400">
                <a:latin typeface="Consolas"/>
                <a:ea typeface="Consolas"/>
                <a:cs typeface="Consolas"/>
                <a:sym typeface="Consolas"/>
              </a:rPr>
              <a:t>amber.on()</a:t>
            </a:r>
          </a:p>
          <a:p>
            <a:pPr lvl="0" rtl="0">
              <a:spcBef>
                <a:spcPts val="0"/>
              </a:spcBef>
              <a:spcAft>
                <a:spcPts val="0"/>
              </a:spcAft>
              <a:buNone/>
            </a:pPr>
            <a:r>
              <a:rPr lang="en-GB" sz="1400">
                <a:latin typeface="Consolas"/>
                <a:ea typeface="Consolas"/>
                <a:cs typeface="Consolas"/>
                <a:sym typeface="Consolas"/>
              </a:rPr>
              <a:t>…</a:t>
            </a:r>
          </a:p>
        </p:txBody>
      </p:sp>
      <p:sp>
        <p:nvSpPr>
          <p:cNvPr id="214" name="Shape 214"/>
          <p:cNvSpPr txBox="1">
            <a:spLocks noGrp="1"/>
          </p:cNvSpPr>
          <p:nvPr>
            <p:ph type="body" idx="2"/>
          </p:nvPr>
        </p:nvSpPr>
        <p:spPr>
          <a:xfrm>
            <a:off x="4413800" y="1149700"/>
            <a:ext cx="3875100" cy="3306000"/>
          </a:xfrm>
          <a:prstGeom prst="rect">
            <a:avLst/>
          </a:prstGeom>
          <a:solidFill>
            <a:srgbClr val="CFE2F3"/>
          </a:solidFill>
          <a:ln w="9525" cap="flat" cmpd="sng">
            <a:solidFill>
              <a:schemeClr val="accent3"/>
            </a:solidFill>
            <a:prstDash val="solid"/>
            <a:round/>
            <a:headEnd type="none" w="med" len="med"/>
            <a:tailEnd type="none" w="med" len="med"/>
          </a:ln>
        </p:spPr>
        <p:txBody>
          <a:bodyPr lIns="91425" tIns="91425" rIns="91425" bIns="91425" anchor="t" anchorCtr="0">
            <a:noAutofit/>
          </a:bodyPr>
          <a:lstStyle/>
          <a:p>
            <a:pPr lvl="0" rtl="0">
              <a:spcBef>
                <a:spcPts val="0"/>
              </a:spcBef>
              <a:spcAft>
                <a:spcPts val="0"/>
              </a:spcAft>
              <a:buNone/>
            </a:pPr>
            <a:r>
              <a:rPr lang="en-GB" sz="1400">
                <a:solidFill>
                  <a:srgbClr val="FF0000"/>
                </a:solidFill>
              </a:rPr>
              <a:t># Traffic Lights</a:t>
            </a:r>
          </a:p>
          <a:p>
            <a:pPr lvl="0" rtl="0">
              <a:spcBef>
                <a:spcPts val="0"/>
              </a:spcBef>
              <a:spcAft>
                <a:spcPts val="0"/>
              </a:spcAft>
              <a:buNone/>
            </a:pPr>
            <a:endParaRPr sz="1400"/>
          </a:p>
          <a:p>
            <a:pPr lvl="0" rtl="0">
              <a:spcBef>
                <a:spcPts val="0"/>
              </a:spcBef>
              <a:buClr>
                <a:schemeClr val="dk1"/>
              </a:buClr>
              <a:buSzPct val="78571"/>
              <a:buFont typeface="Arial"/>
              <a:buNone/>
            </a:pPr>
            <a:r>
              <a:rPr lang="en-GB" sz="1400"/>
              <a:t>from gpiozero import TrafficLights</a:t>
            </a:r>
          </a:p>
          <a:p>
            <a:pPr lvl="0" rtl="0">
              <a:spcBef>
                <a:spcPts val="0"/>
              </a:spcBef>
              <a:buClr>
                <a:schemeClr val="dk1"/>
              </a:buClr>
              <a:buSzPct val="78571"/>
              <a:buFont typeface="Arial"/>
              <a:buNone/>
            </a:pPr>
            <a:r>
              <a:rPr lang="en-GB" sz="1400"/>
              <a:t>from time import sleep</a:t>
            </a:r>
          </a:p>
          <a:p>
            <a:pPr lvl="0" rtl="0">
              <a:spcBef>
                <a:spcPts val="0"/>
              </a:spcBef>
              <a:buClr>
                <a:schemeClr val="dk1"/>
              </a:buClr>
              <a:buSzPct val="78571"/>
              <a:buFont typeface="Arial"/>
              <a:buNone/>
            </a:pPr>
            <a:endParaRPr sz="1400"/>
          </a:p>
          <a:p>
            <a:pPr lvl="0" rtl="0">
              <a:spcBef>
                <a:spcPts val="0"/>
              </a:spcBef>
              <a:buClr>
                <a:schemeClr val="dk1"/>
              </a:buClr>
              <a:buSzPct val="78571"/>
              <a:buFont typeface="Arial"/>
              <a:buNone/>
            </a:pPr>
            <a:r>
              <a:rPr lang="en-GB" sz="1400"/>
              <a:t>lights = TrafficLights(21, 20, 16)</a:t>
            </a:r>
          </a:p>
          <a:p>
            <a:pPr lvl="0" rtl="0">
              <a:spcBef>
                <a:spcPts val="0"/>
              </a:spcBef>
              <a:buNone/>
            </a:pPr>
            <a:endParaRPr sz="1400"/>
          </a:p>
          <a:p>
            <a:pPr lvl="0" rtl="0">
              <a:spcBef>
                <a:spcPts val="0"/>
              </a:spcBef>
              <a:buNone/>
            </a:pPr>
            <a:endParaRPr sz="1400"/>
          </a:p>
          <a:p>
            <a:pPr lvl="0" rtl="0">
              <a:spcBef>
                <a:spcPts val="0"/>
              </a:spcBef>
              <a:buNone/>
            </a:pPr>
            <a:endParaRPr sz="1400"/>
          </a:p>
          <a:p>
            <a:pPr lvl="0" rtl="0">
              <a:spcBef>
                <a:spcPts val="0"/>
              </a:spcBef>
              <a:buClr>
                <a:schemeClr val="dk1"/>
              </a:buClr>
              <a:buSzPct val="78571"/>
              <a:buFont typeface="Arial"/>
              <a:buNone/>
            </a:pPr>
            <a:r>
              <a:rPr lang="en-GB" sz="1400"/>
              <a:t>lights.red.on()</a:t>
            </a:r>
          </a:p>
          <a:p>
            <a:pPr lvl="0" rtl="0">
              <a:spcBef>
                <a:spcPts val="0"/>
              </a:spcBef>
              <a:buClr>
                <a:schemeClr val="dk1"/>
              </a:buClr>
              <a:buSzPct val="78571"/>
              <a:buFont typeface="Arial"/>
              <a:buNone/>
            </a:pPr>
            <a:r>
              <a:rPr lang="en-GB" sz="1400"/>
              <a:t>sleep(3)</a:t>
            </a:r>
          </a:p>
          <a:p>
            <a:pPr lvl="0" rtl="0">
              <a:spcBef>
                <a:spcPts val="0"/>
              </a:spcBef>
              <a:buClr>
                <a:schemeClr val="dk1"/>
              </a:buClr>
              <a:buSzPct val="78571"/>
              <a:buFont typeface="Arial"/>
              <a:buNone/>
            </a:pPr>
            <a:r>
              <a:rPr lang="en-GB" sz="1400"/>
              <a:t>lights.red.off()</a:t>
            </a:r>
          </a:p>
          <a:p>
            <a:pPr lvl="0" rtl="0">
              <a:spcBef>
                <a:spcPts val="0"/>
              </a:spcBef>
              <a:buClr>
                <a:schemeClr val="dk1"/>
              </a:buClr>
              <a:buSzPct val="78571"/>
              <a:buFont typeface="Arial"/>
              <a:buNone/>
            </a:pPr>
            <a:r>
              <a:rPr lang="en-GB" sz="1400"/>
              <a:t>lights.amber.on()</a:t>
            </a:r>
          </a:p>
          <a:p>
            <a:pPr lvl="0" rtl="0">
              <a:spcBef>
                <a:spcPts val="0"/>
              </a:spcBef>
              <a:buNone/>
            </a:pPr>
            <a:r>
              <a:rPr lang="en-GB" sz="1400"/>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3">
                                            <p:txEl>
                                              <p:pRg st="0" end="0"/>
                                            </p:txEl>
                                          </p:spTgt>
                                        </p:tgtEl>
                                        <p:attrNameLst>
                                          <p:attrName>style.visibility</p:attrName>
                                        </p:attrNameLst>
                                      </p:cBhvr>
                                      <p:to>
                                        <p:strVal val="visible"/>
                                      </p:to>
                                    </p:set>
                                    <p:animEffect transition="in" filter="fade">
                                      <p:cBhvr>
                                        <p:cTn id="7" dur="1000"/>
                                        <p:tgtEl>
                                          <p:spTgt spid="2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3">
                                            <p:txEl>
                                              <p:pRg st="1" end="1"/>
                                            </p:txEl>
                                          </p:spTgt>
                                        </p:tgtEl>
                                        <p:attrNameLst>
                                          <p:attrName>style.visibility</p:attrName>
                                        </p:attrNameLst>
                                      </p:cBhvr>
                                      <p:to>
                                        <p:strVal val="visible"/>
                                      </p:to>
                                    </p:set>
                                    <p:animEffect transition="in" filter="fade">
                                      <p:cBhvr>
                                        <p:cTn id="12" dur="1000"/>
                                        <p:tgtEl>
                                          <p:spTgt spid="2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13">
                                            <p:txEl>
                                              <p:pRg st="2" end="2"/>
                                            </p:txEl>
                                          </p:spTgt>
                                        </p:tgtEl>
                                        <p:attrNameLst>
                                          <p:attrName>style.visibility</p:attrName>
                                        </p:attrNameLst>
                                      </p:cBhvr>
                                      <p:to>
                                        <p:strVal val="visible"/>
                                      </p:to>
                                    </p:set>
                                    <p:animEffect transition="in" filter="fade">
                                      <p:cBhvr>
                                        <p:cTn id="17" dur="1000"/>
                                        <p:tgtEl>
                                          <p:spTgt spid="21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13">
                                            <p:txEl>
                                              <p:pRg st="3" end="3"/>
                                            </p:txEl>
                                          </p:spTgt>
                                        </p:tgtEl>
                                        <p:attrNameLst>
                                          <p:attrName>style.visibility</p:attrName>
                                        </p:attrNameLst>
                                      </p:cBhvr>
                                      <p:to>
                                        <p:strVal val="visible"/>
                                      </p:to>
                                    </p:set>
                                    <p:animEffect transition="in" filter="fade">
                                      <p:cBhvr>
                                        <p:cTn id="22" dur="1000"/>
                                        <p:tgtEl>
                                          <p:spTgt spid="21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13">
                                            <p:txEl>
                                              <p:pRg st="4" end="4"/>
                                            </p:txEl>
                                          </p:spTgt>
                                        </p:tgtEl>
                                        <p:attrNameLst>
                                          <p:attrName>style.visibility</p:attrName>
                                        </p:attrNameLst>
                                      </p:cBhvr>
                                      <p:to>
                                        <p:strVal val="visible"/>
                                      </p:to>
                                    </p:set>
                                    <p:animEffect transition="in" filter="fade">
                                      <p:cBhvr>
                                        <p:cTn id="27" dur="1000"/>
                                        <p:tgtEl>
                                          <p:spTgt spid="21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13">
                                            <p:txEl>
                                              <p:pRg st="5" end="5"/>
                                            </p:txEl>
                                          </p:spTgt>
                                        </p:tgtEl>
                                        <p:attrNameLst>
                                          <p:attrName>style.visibility</p:attrName>
                                        </p:attrNameLst>
                                      </p:cBhvr>
                                      <p:to>
                                        <p:strVal val="visible"/>
                                      </p:to>
                                    </p:set>
                                    <p:animEffect transition="in" filter="fade">
                                      <p:cBhvr>
                                        <p:cTn id="32" dur="1000"/>
                                        <p:tgtEl>
                                          <p:spTgt spid="21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13">
                                            <p:txEl>
                                              <p:pRg st="6" end="6"/>
                                            </p:txEl>
                                          </p:spTgt>
                                        </p:tgtEl>
                                        <p:attrNameLst>
                                          <p:attrName>style.visibility</p:attrName>
                                        </p:attrNameLst>
                                      </p:cBhvr>
                                      <p:to>
                                        <p:strVal val="visible"/>
                                      </p:to>
                                    </p:set>
                                    <p:animEffect transition="in" filter="fade">
                                      <p:cBhvr>
                                        <p:cTn id="37" dur="1000"/>
                                        <p:tgtEl>
                                          <p:spTgt spid="21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13">
                                            <p:txEl>
                                              <p:pRg st="7" end="7"/>
                                            </p:txEl>
                                          </p:spTgt>
                                        </p:tgtEl>
                                        <p:attrNameLst>
                                          <p:attrName>style.visibility</p:attrName>
                                        </p:attrNameLst>
                                      </p:cBhvr>
                                      <p:to>
                                        <p:strVal val="visible"/>
                                      </p:to>
                                    </p:set>
                                    <p:animEffect transition="in" filter="fade">
                                      <p:cBhvr>
                                        <p:cTn id="42" dur="1000"/>
                                        <p:tgtEl>
                                          <p:spTgt spid="21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13">
                                            <p:txEl>
                                              <p:pRg st="8" end="8"/>
                                            </p:txEl>
                                          </p:spTgt>
                                        </p:tgtEl>
                                        <p:attrNameLst>
                                          <p:attrName>style.visibility</p:attrName>
                                        </p:attrNameLst>
                                      </p:cBhvr>
                                      <p:to>
                                        <p:strVal val="visible"/>
                                      </p:to>
                                    </p:set>
                                    <p:animEffect transition="in" filter="fade">
                                      <p:cBhvr>
                                        <p:cTn id="47" dur="1000"/>
                                        <p:tgtEl>
                                          <p:spTgt spid="21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13">
                                            <p:txEl>
                                              <p:pRg st="9" end="9"/>
                                            </p:txEl>
                                          </p:spTgt>
                                        </p:tgtEl>
                                        <p:attrNameLst>
                                          <p:attrName>style.visibility</p:attrName>
                                        </p:attrNameLst>
                                      </p:cBhvr>
                                      <p:to>
                                        <p:strVal val="visible"/>
                                      </p:to>
                                    </p:set>
                                    <p:animEffect transition="in" filter="fade">
                                      <p:cBhvr>
                                        <p:cTn id="52" dur="1000"/>
                                        <p:tgtEl>
                                          <p:spTgt spid="21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13">
                                            <p:txEl>
                                              <p:pRg st="10" end="10"/>
                                            </p:txEl>
                                          </p:spTgt>
                                        </p:tgtEl>
                                        <p:attrNameLst>
                                          <p:attrName>style.visibility</p:attrName>
                                        </p:attrNameLst>
                                      </p:cBhvr>
                                      <p:to>
                                        <p:strVal val="visible"/>
                                      </p:to>
                                    </p:set>
                                    <p:animEffect transition="in" filter="fade">
                                      <p:cBhvr>
                                        <p:cTn id="57" dur="1000"/>
                                        <p:tgtEl>
                                          <p:spTgt spid="21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13">
                                            <p:txEl>
                                              <p:pRg st="11" end="11"/>
                                            </p:txEl>
                                          </p:spTgt>
                                        </p:tgtEl>
                                        <p:attrNameLst>
                                          <p:attrName>style.visibility</p:attrName>
                                        </p:attrNameLst>
                                      </p:cBhvr>
                                      <p:to>
                                        <p:strVal val="visible"/>
                                      </p:to>
                                    </p:set>
                                    <p:animEffect transition="in" filter="fade">
                                      <p:cBhvr>
                                        <p:cTn id="62" dur="1000"/>
                                        <p:tgtEl>
                                          <p:spTgt spid="213">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13">
                                            <p:txEl>
                                              <p:pRg st="12" end="12"/>
                                            </p:txEl>
                                          </p:spTgt>
                                        </p:tgtEl>
                                        <p:attrNameLst>
                                          <p:attrName>style.visibility</p:attrName>
                                        </p:attrNameLst>
                                      </p:cBhvr>
                                      <p:to>
                                        <p:strVal val="visible"/>
                                      </p:to>
                                    </p:set>
                                    <p:animEffect transition="in" filter="fade">
                                      <p:cBhvr>
                                        <p:cTn id="67" dur="1000"/>
                                        <p:tgtEl>
                                          <p:spTgt spid="213">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13">
                                            <p:txEl>
                                              <p:pRg st="13" end="13"/>
                                            </p:txEl>
                                          </p:spTgt>
                                        </p:tgtEl>
                                        <p:attrNameLst>
                                          <p:attrName>style.visibility</p:attrName>
                                        </p:attrNameLst>
                                      </p:cBhvr>
                                      <p:to>
                                        <p:strVal val="visible"/>
                                      </p:to>
                                    </p:set>
                                    <p:animEffect transition="in" filter="fade">
                                      <p:cBhvr>
                                        <p:cTn id="72" dur="1000"/>
                                        <p:tgtEl>
                                          <p:spTgt spid="213">
                                            <p:txEl>
                                              <p:pRg st="13" end="13"/>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214">
                                            <p:txEl>
                                              <p:pRg st="0" end="0"/>
                                            </p:txEl>
                                          </p:spTgt>
                                        </p:tgtEl>
                                        <p:attrNameLst>
                                          <p:attrName>style.visibility</p:attrName>
                                        </p:attrNameLst>
                                      </p:cBhvr>
                                      <p:to>
                                        <p:strVal val="visible"/>
                                      </p:to>
                                    </p:set>
                                    <p:animEffect transition="in" filter="fade">
                                      <p:cBhvr>
                                        <p:cTn id="77" dur="1000"/>
                                        <p:tgtEl>
                                          <p:spTgt spid="214">
                                            <p:txEl>
                                              <p:pRg st="0" end="0"/>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214">
                                            <p:txEl>
                                              <p:pRg st="1" end="1"/>
                                            </p:txEl>
                                          </p:spTgt>
                                        </p:tgtEl>
                                        <p:attrNameLst>
                                          <p:attrName>style.visibility</p:attrName>
                                        </p:attrNameLst>
                                      </p:cBhvr>
                                      <p:to>
                                        <p:strVal val="visible"/>
                                      </p:to>
                                    </p:set>
                                    <p:animEffect transition="in" filter="fade">
                                      <p:cBhvr>
                                        <p:cTn id="82" dur="1000"/>
                                        <p:tgtEl>
                                          <p:spTgt spid="214">
                                            <p:txEl>
                                              <p:pRg st="1" end="1"/>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214">
                                            <p:txEl>
                                              <p:pRg st="2" end="2"/>
                                            </p:txEl>
                                          </p:spTgt>
                                        </p:tgtEl>
                                        <p:attrNameLst>
                                          <p:attrName>style.visibility</p:attrName>
                                        </p:attrNameLst>
                                      </p:cBhvr>
                                      <p:to>
                                        <p:strVal val="visible"/>
                                      </p:to>
                                    </p:set>
                                    <p:animEffect transition="in" filter="fade">
                                      <p:cBhvr>
                                        <p:cTn id="87" dur="1000"/>
                                        <p:tgtEl>
                                          <p:spTgt spid="214">
                                            <p:txEl>
                                              <p:pRg st="2" end="2"/>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214">
                                            <p:txEl>
                                              <p:pRg st="3" end="3"/>
                                            </p:txEl>
                                          </p:spTgt>
                                        </p:tgtEl>
                                        <p:attrNameLst>
                                          <p:attrName>style.visibility</p:attrName>
                                        </p:attrNameLst>
                                      </p:cBhvr>
                                      <p:to>
                                        <p:strVal val="visible"/>
                                      </p:to>
                                    </p:set>
                                    <p:animEffect transition="in" filter="fade">
                                      <p:cBhvr>
                                        <p:cTn id="92" dur="1000"/>
                                        <p:tgtEl>
                                          <p:spTgt spid="214">
                                            <p:txEl>
                                              <p:pRg st="3" end="3"/>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214">
                                            <p:txEl>
                                              <p:pRg st="4" end="4"/>
                                            </p:txEl>
                                          </p:spTgt>
                                        </p:tgtEl>
                                        <p:attrNameLst>
                                          <p:attrName>style.visibility</p:attrName>
                                        </p:attrNameLst>
                                      </p:cBhvr>
                                      <p:to>
                                        <p:strVal val="visible"/>
                                      </p:to>
                                    </p:set>
                                    <p:animEffect transition="in" filter="fade">
                                      <p:cBhvr>
                                        <p:cTn id="97" dur="1000"/>
                                        <p:tgtEl>
                                          <p:spTgt spid="214">
                                            <p:txEl>
                                              <p:pRg st="4" end="4"/>
                                            </p:txEl>
                                          </p:spTgt>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nodeType="clickEffect">
                                  <p:stCondLst>
                                    <p:cond delay="0"/>
                                  </p:stCondLst>
                                  <p:childTnLst>
                                    <p:set>
                                      <p:cBhvr>
                                        <p:cTn id="101" dur="1" fill="hold">
                                          <p:stCondLst>
                                            <p:cond delay="0"/>
                                          </p:stCondLst>
                                        </p:cTn>
                                        <p:tgtEl>
                                          <p:spTgt spid="214">
                                            <p:txEl>
                                              <p:pRg st="5" end="5"/>
                                            </p:txEl>
                                          </p:spTgt>
                                        </p:tgtEl>
                                        <p:attrNameLst>
                                          <p:attrName>style.visibility</p:attrName>
                                        </p:attrNameLst>
                                      </p:cBhvr>
                                      <p:to>
                                        <p:strVal val="visible"/>
                                      </p:to>
                                    </p:set>
                                    <p:animEffect transition="in" filter="fade">
                                      <p:cBhvr>
                                        <p:cTn id="102" dur="1000"/>
                                        <p:tgtEl>
                                          <p:spTgt spid="214">
                                            <p:txEl>
                                              <p:pRg st="5" end="5"/>
                                            </p:txEl>
                                          </p:spTgt>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nodeType="clickEffect">
                                  <p:stCondLst>
                                    <p:cond delay="0"/>
                                  </p:stCondLst>
                                  <p:childTnLst>
                                    <p:set>
                                      <p:cBhvr>
                                        <p:cTn id="106" dur="1" fill="hold">
                                          <p:stCondLst>
                                            <p:cond delay="0"/>
                                          </p:stCondLst>
                                        </p:cTn>
                                        <p:tgtEl>
                                          <p:spTgt spid="214">
                                            <p:txEl>
                                              <p:pRg st="6" end="6"/>
                                            </p:txEl>
                                          </p:spTgt>
                                        </p:tgtEl>
                                        <p:attrNameLst>
                                          <p:attrName>style.visibility</p:attrName>
                                        </p:attrNameLst>
                                      </p:cBhvr>
                                      <p:to>
                                        <p:strVal val="visible"/>
                                      </p:to>
                                    </p:set>
                                    <p:animEffect transition="in" filter="fade">
                                      <p:cBhvr>
                                        <p:cTn id="107" dur="1000"/>
                                        <p:tgtEl>
                                          <p:spTgt spid="214">
                                            <p:txEl>
                                              <p:pRg st="6" end="6"/>
                                            </p:txEl>
                                          </p:spTgt>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214">
                                            <p:txEl>
                                              <p:pRg st="7" end="7"/>
                                            </p:txEl>
                                          </p:spTgt>
                                        </p:tgtEl>
                                        <p:attrNameLst>
                                          <p:attrName>style.visibility</p:attrName>
                                        </p:attrNameLst>
                                      </p:cBhvr>
                                      <p:to>
                                        <p:strVal val="visible"/>
                                      </p:to>
                                    </p:set>
                                    <p:animEffect transition="in" filter="fade">
                                      <p:cBhvr>
                                        <p:cTn id="112" dur="1000"/>
                                        <p:tgtEl>
                                          <p:spTgt spid="214">
                                            <p:txEl>
                                              <p:pRg st="7" end="7"/>
                                            </p:txEl>
                                          </p:spTgt>
                                        </p:tgtEl>
                                      </p:cBhvr>
                                    </p:animEffec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nodeType="clickEffect">
                                  <p:stCondLst>
                                    <p:cond delay="0"/>
                                  </p:stCondLst>
                                  <p:childTnLst>
                                    <p:set>
                                      <p:cBhvr>
                                        <p:cTn id="116" dur="1" fill="hold">
                                          <p:stCondLst>
                                            <p:cond delay="0"/>
                                          </p:stCondLst>
                                        </p:cTn>
                                        <p:tgtEl>
                                          <p:spTgt spid="214">
                                            <p:txEl>
                                              <p:pRg st="8" end="8"/>
                                            </p:txEl>
                                          </p:spTgt>
                                        </p:tgtEl>
                                        <p:attrNameLst>
                                          <p:attrName>style.visibility</p:attrName>
                                        </p:attrNameLst>
                                      </p:cBhvr>
                                      <p:to>
                                        <p:strVal val="visible"/>
                                      </p:to>
                                    </p:set>
                                    <p:animEffect transition="in" filter="fade">
                                      <p:cBhvr>
                                        <p:cTn id="117" dur="1000"/>
                                        <p:tgtEl>
                                          <p:spTgt spid="214">
                                            <p:txEl>
                                              <p:pRg st="8" end="8"/>
                                            </p:txEl>
                                          </p:spTgt>
                                        </p:tgtEl>
                                      </p:cBhvr>
                                    </p:animEffect>
                                  </p:childTnLst>
                                </p:cTn>
                              </p:par>
                            </p:childTnLst>
                          </p:cTn>
                        </p:par>
                      </p:childTnLst>
                    </p:cTn>
                  </p:par>
                  <p:par>
                    <p:cTn id="118" fill="hold">
                      <p:stCondLst>
                        <p:cond delay="indefinite"/>
                      </p:stCondLst>
                      <p:childTnLst>
                        <p:par>
                          <p:cTn id="119" fill="hold">
                            <p:stCondLst>
                              <p:cond delay="0"/>
                            </p:stCondLst>
                            <p:childTnLst>
                              <p:par>
                                <p:cTn id="120" presetID="10" presetClass="entr" presetSubtype="0" fill="hold" nodeType="clickEffect">
                                  <p:stCondLst>
                                    <p:cond delay="0"/>
                                  </p:stCondLst>
                                  <p:childTnLst>
                                    <p:set>
                                      <p:cBhvr>
                                        <p:cTn id="121" dur="1" fill="hold">
                                          <p:stCondLst>
                                            <p:cond delay="0"/>
                                          </p:stCondLst>
                                        </p:cTn>
                                        <p:tgtEl>
                                          <p:spTgt spid="214">
                                            <p:txEl>
                                              <p:pRg st="9" end="9"/>
                                            </p:txEl>
                                          </p:spTgt>
                                        </p:tgtEl>
                                        <p:attrNameLst>
                                          <p:attrName>style.visibility</p:attrName>
                                        </p:attrNameLst>
                                      </p:cBhvr>
                                      <p:to>
                                        <p:strVal val="visible"/>
                                      </p:to>
                                    </p:set>
                                    <p:animEffect transition="in" filter="fade">
                                      <p:cBhvr>
                                        <p:cTn id="122" dur="1000"/>
                                        <p:tgtEl>
                                          <p:spTgt spid="214">
                                            <p:txEl>
                                              <p:pRg st="9" end="9"/>
                                            </p:txEl>
                                          </p:spTgt>
                                        </p:tgtEl>
                                      </p:cBhvr>
                                    </p:animEffect>
                                  </p:childTnLst>
                                </p:cTn>
                              </p:par>
                            </p:childTnLst>
                          </p:cTn>
                        </p:par>
                      </p:childTnLst>
                    </p:cTn>
                  </p:par>
                  <p:par>
                    <p:cTn id="123" fill="hold">
                      <p:stCondLst>
                        <p:cond delay="indefinite"/>
                      </p:stCondLst>
                      <p:childTnLst>
                        <p:par>
                          <p:cTn id="124" fill="hold">
                            <p:stCondLst>
                              <p:cond delay="0"/>
                            </p:stCondLst>
                            <p:childTnLst>
                              <p:par>
                                <p:cTn id="125" presetID="10" presetClass="entr" presetSubtype="0" fill="hold" nodeType="clickEffect">
                                  <p:stCondLst>
                                    <p:cond delay="0"/>
                                  </p:stCondLst>
                                  <p:childTnLst>
                                    <p:set>
                                      <p:cBhvr>
                                        <p:cTn id="126" dur="1" fill="hold">
                                          <p:stCondLst>
                                            <p:cond delay="0"/>
                                          </p:stCondLst>
                                        </p:cTn>
                                        <p:tgtEl>
                                          <p:spTgt spid="214">
                                            <p:txEl>
                                              <p:pRg st="10" end="10"/>
                                            </p:txEl>
                                          </p:spTgt>
                                        </p:tgtEl>
                                        <p:attrNameLst>
                                          <p:attrName>style.visibility</p:attrName>
                                        </p:attrNameLst>
                                      </p:cBhvr>
                                      <p:to>
                                        <p:strVal val="visible"/>
                                      </p:to>
                                    </p:set>
                                    <p:animEffect transition="in" filter="fade">
                                      <p:cBhvr>
                                        <p:cTn id="127" dur="1000"/>
                                        <p:tgtEl>
                                          <p:spTgt spid="214">
                                            <p:txEl>
                                              <p:pRg st="10" end="10"/>
                                            </p:txEl>
                                          </p:spTgt>
                                        </p:tgtEl>
                                      </p:cBhvr>
                                    </p:animEffect>
                                  </p:childTnLst>
                                </p:cTn>
                              </p:par>
                            </p:childTnLst>
                          </p:cTn>
                        </p:par>
                      </p:childTnLst>
                    </p:cTn>
                  </p:par>
                  <p:par>
                    <p:cTn id="128" fill="hold">
                      <p:stCondLst>
                        <p:cond delay="indefinite"/>
                      </p:stCondLst>
                      <p:childTnLst>
                        <p:par>
                          <p:cTn id="129" fill="hold">
                            <p:stCondLst>
                              <p:cond delay="0"/>
                            </p:stCondLst>
                            <p:childTnLst>
                              <p:par>
                                <p:cTn id="130" presetID="10" presetClass="entr" presetSubtype="0" fill="hold" nodeType="clickEffect">
                                  <p:stCondLst>
                                    <p:cond delay="0"/>
                                  </p:stCondLst>
                                  <p:childTnLst>
                                    <p:set>
                                      <p:cBhvr>
                                        <p:cTn id="131" dur="1" fill="hold">
                                          <p:stCondLst>
                                            <p:cond delay="0"/>
                                          </p:stCondLst>
                                        </p:cTn>
                                        <p:tgtEl>
                                          <p:spTgt spid="214">
                                            <p:txEl>
                                              <p:pRg st="11" end="11"/>
                                            </p:txEl>
                                          </p:spTgt>
                                        </p:tgtEl>
                                        <p:attrNameLst>
                                          <p:attrName>style.visibility</p:attrName>
                                        </p:attrNameLst>
                                      </p:cBhvr>
                                      <p:to>
                                        <p:strVal val="visible"/>
                                      </p:to>
                                    </p:set>
                                    <p:animEffect transition="in" filter="fade">
                                      <p:cBhvr>
                                        <p:cTn id="132" dur="1000"/>
                                        <p:tgtEl>
                                          <p:spTgt spid="214">
                                            <p:txEl>
                                              <p:pRg st="11" end="11"/>
                                            </p:txEl>
                                          </p:spTgt>
                                        </p:tgtEl>
                                      </p:cBhvr>
                                    </p:animEffect>
                                  </p:childTnLst>
                                </p:cTn>
                              </p:par>
                            </p:childTnLst>
                          </p:cTn>
                        </p:par>
                      </p:childTnLst>
                    </p:cTn>
                  </p:par>
                  <p:par>
                    <p:cTn id="133" fill="hold">
                      <p:stCondLst>
                        <p:cond delay="indefinite"/>
                      </p:stCondLst>
                      <p:childTnLst>
                        <p:par>
                          <p:cTn id="134" fill="hold">
                            <p:stCondLst>
                              <p:cond delay="0"/>
                            </p:stCondLst>
                            <p:childTnLst>
                              <p:par>
                                <p:cTn id="135" presetID="10" presetClass="entr" presetSubtype="0" fill="hold" nodeType="clickEffect">
                                  <p:stCondLst>
                                    <p:cond delay="0"/>
                                  </p:stCondLst>
                                  <p:childTnLst>
                                    <p:set>
                                      <p:cBhvr>
                                        <p:cTn id="136" dur="1" fill="hold">
                                          <p:stCondLst>
                                            <p:cond delay="0"/>
                                          </p:stCondLst>
                                        </p:cTn>
                                        <p:tgtEl>
                                          <p:spTgt spid="214">
                                            <p:txEl>
                                              <p:pRg st="12" end="12"/>
                                            </p:txEl>
                                          </p:spTgt>
                                        </p:tgtEl>
                                        <p:attrNameLst>
                                          <p:attrName>style.visibility</p:attrName>
                                        </p:attrNameLst>
                                      </p:cBhvr>
                                      <p:to>
                                        <p:strVal val="visible"/>
                                      </p:to>
                                    </p:set>
                                    <p:animEffect transition="in" filter="fade">
                                      <p:cBhvr>
                                        <p:cTn id="137" dur="1000"/>
                                        <p:tgtEl>
                                          <p:spTgt spid="214">
                                            <p:txEl>
                                              <p:pRg st="12" end="12"/>
                                            </p:txEl>
                                          </p:spTgt>
                                        </p:tgtEl>
                                      </p:cBhvr>
                                    </p:animEffect>
                                  </p:childTnLst>
                                </p:cTn>
                              </p:par>
                            </p:childTnLst>
                          </p:cTn>
                        </p:par>
                      </p:childTnLst>
                    </p:cTn>
                  </p:par>
                  <p:par>
                    <p:cTn id="138" fill="hold">
                      <p:stCondLst>
                        <p:cond delay="indefinite"/>
                      </p:stCondLst>
                      <p:childTnLst>
                        <p:par>
                          <p:cTn id="139" fill="hold">
                            <p:stCondLst>
                              <p:cond delay="0"/>
                            </p:stCondLst>
                            <p:childTnLst>
                              <p:par>
                                <p:cTn id="140" presetID="10" presetClass="entr" presetSubtype="0" fill="hold" nodeType="clickEffect">
                                  <p:stCondLst>
                                    <p:cond delay="0"/>
                                  </p:stCondLst>
                                  <p:childTnLst>
                                    <p:set>
                                      <p:cBhvr>
                                        <p:cTn id="141" dur="1" fill="hold">
                                          <p:stCondLst>
                                            <p:cond delay="0"/>
                                          </p:stCondLst>
                                        </p:cTn>
                                        <p:tgtEl>
                                          <p:spTgt spid="214">
                                            <p:txEl>
                                              <p:pRg st="13" end="13"/>
                                            </p:txEl>
                                          </p:spTgt>
                                        </p:tgtEl>
                                        <p:attrNameLst>
                                          <p:attrName>style.visibility</p:attrName>
                                        </p:attrNameLst>
                                      </p:cBhvr>
                                      <p:to>
                                        <p:strVal val="visible"/>
                                      </p:to>
                                    </p:set>
                                    <p:animEffect transition="in" filter="fade">
                                      <p:cBhvr>
                                        <p:cTn id="142" dur="1000"/>
                                        <p:tgtEl>
                                          <p:spTgt spid="214">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Shape 219"/>
          <p:cNvSpPr txBox="1">
            <a:spLocks noGrp="1"/>
          </p:cNvSpPr>
          <p:nvPr>
            <p:ph type="title"/>
          </p:nvPr>
        </p:nvSpPr>
        <p:spPr>
          <a:xfrm>
            <a:off x="379950" y="67875"/>
            <a:ext cx="8681100" cy="479700"/>
          </a:xfrm>
          <a:prstGeom prst="rect">
            <a:avLst/>
          </a:prstGeom>
        </p:spPr>
        <p:txBody>
          <a:bodyPr lIns="91425" tIns="91425" rIns="91425" bIns="91425" anchor="t" anchorCtr="0">
            <a:noAutofit/>
          </a:bodyPr>
          <a:lstStyle/>
          <a:p>
            <a:pPr lvl="0">
              <a:spcBef>
                <a:spcPts val="0"/>
              </a:spcBef>
              <a:buNone/>
            </a:pPr>
            <a:r>
              <a:rPr lang="en-GB">
                <a:latin typeface="Roboto Slab"/>
                <a:ea typeface="Roboto Slab"/>
                <a:cs typeface="Roboto Slab"/>
                <a:sym typeface="Roboto Slab"/>
              </a:rPr>
              <a:t>Where next?</a:t>
            </a:r>
          </a:p>
        </p:txBody>
      </p:sp>
      <p:pic>
        <p:nvPicPr>
          <p:cNvPr id="220" name="Shape 220" descr="led.png"/>
          <p:cNvPicPr preferRelativeResize="0"/>
          <p:nvPr/>
        </p:nvPicPr>
        <p:blipFill rotWithShape="1">
          <a:blip r:embed="rId3">
            <a:alphaModFix/>
          </a:blip>
          <a:srcRect l="36183" r="34074"/>
          <a:stretch/>
        </p:blipFill>
        <p:spPr>
          <a:xfrm>
            <a:off x="677743" y="881044"/>
            <a:ext cx="482461" cy="1351833"/>
          </a:xfrm>
          <a:prstGeom prst="rect">
            <a:avLst/>
          </a:prstGeom>
          <a:noFill/>
          <a:ln>
            <a:noFill/>
          </a:ln>
        </p:spPr>
      </p:pic>
      <p:grpSp>
        <p:nvGrpSpPr>
          <p:cNvPr id="221" name="Shape 221"/>
          <p:cNvGrpSpPr/>
          <p:nvPr/>
        </p:nvGrpSpPr>
        <p:grpSpPr>
          <a:xfrm>
            <a:off x="596050" y="810840"/>
            <a:ext cx="3275849" cy="3952682"/>
            <a:chOff x="596050" y="810840"/>
            <a:chExt cx="3275849" cy="3952682"/>
          </a:xfrm>
        </p:grpSpPr>
        <p:pic>
          <p:nvPicPr>
            <p:cNvPr id="222" name="Shape 222" descr="camera.png"/>
            <p:cNvPicPr preferRelativeResize="0"/>
            <p:nvPr/>
          </p:nvPicPr>
          <p:blipFill>
            <a:blip r:embed="rId4">
              <a:alphaModFix/>
            </a:blip>
            <a:stretch>
              <a:fillRect/>
            </a:stretch>
          </p:blipFill>
          <p:spPr>
            <a:xfrm>
              <a:off x="596050" y="3411689"/>
              <a:ext cx="1622175" cy="1351833"/>
            </a:xfrm>
            <a:prstGeom prst="rect">
              <a:avLst/>
            </a:prstGeom>
            <a:noFill/>
            <a:ln>
              <a:noFill/>
            </a:ln>
          </p:spPr>
        </p:pic>
        <p:pic>
          <p:nvPicPr>
            <p:cNvPr id="223" name="Shape 223" descr="piezo-buzzer.png"/>
            <p:cNvPicPr preferRelativeResize="0"/>
            <p:nvPr/>
          </p:nvPicPr>
          <p:blipFill>
            <a:blip r:embed="rId5">
              <a:alphaModFix/>
            </a:blip>
            <a:stretch>
              <a:fillRect/>
            </a:stretch>
          </p:blipFill>
          <p:spPr>
            <a:xfrm>
              <a:off x="2021115" y="810840"/>
              <a:ext cx="1622175" cy="1351833"/>
            </a:xfrm>
            <a:prstGeom prst="rect">
              <a:avLst/>
            </a:prstGeom>
            <a:noFill/>
            <a:ln>
              <a:noFill/>
            </a:ln>
          </p:spPr>
        </p:pic>
        <p:pic>
          <p:nvPicPr>
            <p:cNvPr id="224" name="Shape 224" descr="tactile-push-button.png"/>
            <p:cNvPicPr preferRelativeResize="0"/>
            <p:nvPr/>
          </p:nvPicPr>
          <p:blipFill>
            <a:blip r:embed="rId6">
              <a:alphaModFix/>
            </a:blip>
            <a:stretch>
              <a:fillRect/>
            </a:stretch>
          </p:blipFill>
          <p:spPr>
            <a:xfrm>
              <a:off x="2249725" y="2139752"/>
              <a:ext cx="1622175" cy="1351833"/>
            </a:xfrm>
            <a:prstGeom prst="rect">
              <a:avLst/>
            </a:prstGeom>
            <a:noFill/>
            <a:ln>
              <a:noFill/>
            </a:ln>
          </p:spPr>
        </p:pic>
        <p:cxnSp>
          <p:nvCxnSpPr>
            <p:cNvPr id="225" name="Shape 225"/>
            <p:cNvCxnSpPr>
              <a:stCxn id="220" idx="3"/>
              <a:endCxn id="223" idx="1"/>
            </p:cNvCxnSpPr>
            <p:nvPr/>
          </p:nvCxnSpPr>
          <p:spPr>
            <a:xfrm rot="10800000" flipH="1">
              <a:off x="1160204" y="1486761"/>
              <a:ext cx="860999" cy="70200"/>
            </a:xfrm>
            <a:prstGeom prst="straightConnector1">
              <a:avLst/>
            </a:prstGeom>
            <a:noFill/>
            <a:ln w="28575" cap="flat" cmpd="sng">
              <a:solidFill>
                <a:schemeClr val="dk2"/>
              </a:solidFill>
              <a:prstDash val="solid"/>
              <a:round/>
              <a:headEnd type="none" w="lg" len="lg"/>
              <a:tailEnd type="triangle" w="lg" len="lg"/>
            </a:ln>
          </p:spPr>
        </p:cxnSp>
        <p:cxnSp>
          <p:nvCxnSpPr>
            <p:cNvPr id="226" name="Shape 226"/>
            <p:cNvCxnSpPr>
              <a:stCxn id="220" idx="3"/>
              <a:endCxn id="224" idx="1"/>
            </p:cNvCxnSpPr>
            <p:nvPr/>
          </p:nvCxnSpPr>
          <p:spPr>
            <a:xfrm>
              <a:off x="1160204" y="1556961"/>
              <a:ext cx="1089599" cy="1258800"/>
            </a:xfrm>
            <a:prstGeom prst="straightConnector1">
              <a:avLst/>
            </a:prstGeom>
            <a:noFill/>
            <a:ln w="28575" cap="flat" cmpd="sng">
              <a:solidFill>
                <a:schemeClr val="dk2"/>
              </a:solidFill>
              <a:prstDash val="solid"/>
              <a:round/>
              <a:headEnd type="none" w="lg" len="lg"/>
              <a:tailEnd type="triangle" w="lg" len="lg"/>
            </a:ln>
          </p:spPr>
        </p:cxnSp>
        <p:cxnSp>
          <p:nvCxnSpPr>
            <p:cNvPr id="227" name="Shape 227"/>
            <p:cNvCxnSpPr>
              <a:stCxn id="220" idx="2"/>
              <a:endCxn id="222" idx="0"/>
            </p:cNvCxnSpPr>
            <p:nvPr/>
          </p:nvCxnSpPr>
          <p:spPr>
            <a:xfrm>
              <a:off x="918974" y="2232878"/>
              <a:ext cx="488100" cy="1178700"/>
            </a:xfrm>
            <a:prstGeom prst="straightConnector1">
              <a:avLst/>
            </a:prstGeom>
            <a:noFill/>
            <a:ln w="28575" cap="flat" cmpd="sng">
              <a:solidFill>
                <a:schemeClr val="dk2"/>
              </a:solidFill>
              <a:prstDash val="solid"/>
              <a:round/>
              <a:headEnd type="none" w="lg" len="lg"/>
              <a:tailEnd type="triangle" w="lg" len="lg"/>
            </a:ln>
          </p:spPr>
        </p:cxnSp>
      </p:grpSp>
      <p:grpSp>
        <p:nvGrpSpPr>
          <p:cNvPr id="228" name="Shape 228"/>
          <p:cNvGrpSpPr/>
          <p:nvPr/>
        </p:nvGrpSpPr>
        <p:grpSpPr>
          <a:xfrm>
            <a:off x="3643290" y="810840"/>
            <a:ext cx="2483114" cy="4332641"/>
            <a:chOff x="3643290" y="810840"/>
            <a:chExt cx="2483114" cy="4332641"/>
          </a:xfrm>
        </p:grpSpPr>
        <p:pic>
          <p:nvPicPr>
            <p:cNvPr id="229" name="Shape 229" descr="ldr.png"/>
            <p:cNvPicPr preferRelativeResize="0"/>
            <p:nvPr/>
          </p:nvPicPr>
          <p:blipFill>
            <a:blip r:embed="rId7">
              <a:alphaModFix/>
            </a:blip>
            <a:stretch>
              <a:fillRect/>
            </a:stretch>
          </p:blipFill>
          <p:spPr>
            <a:xfrm>
              <a:off x="4347047" y="2283953"/>
              <a:ext cx="1622175" cy="1351833"/>
            </a:xfrm>
            <a:prstGeom prst="rect">
              <a:avLst/>
            </a:prstGeom>
            <a:noFill/>
            <a:ln>
              <a:noFill/>
            </a:ln>
          </p:spPr>
        </p:pic>
        <p:pic>
          <p:nvPicPr>
            <p:cNvPr id="230" name="Shape 230" descr="motor.png"/>
            <p:cNvPicPr preferRelativeResize="0"/>
            <p:nvPr/>
          </p:nvPicPr>
          <p:blipFill>
            <a:blip r:embed="rId8">
              <a:alphaModFix/>
            </a:blip>
            <a:stretch>
              <a:fillRect/>
            </a:stretch>
          </p:blipFill>
          <p:spPr>
            <a:xfrm>
              <a:off x="4504229" y="810840"/>
              <a:ext cx="1622175" cy="1351833"/>
            </a:xfrm>
            <a:prstGeom prst="rect">
              <a:avLst/>
            </a:prstGeom>
            <a:noFill/>
            <a:ln>
              <a:noFill/>
            </a:ln>
          </p:spPr>
        </p:pic>
        <p:pic>
          <p:nvPicPr>
            <p:cNvPr id="231" name="Shape 231" descr="rain-gauge.png"/>
            <p:cNvPicPr preferRelativeResize="0"/>
            <p:nvPr/>
          </p:nvPicPr>
          <p:blipFill>
            <a:blip r:embed="rId9">
              <a:alphaModFix/>
            </a:blip>
            <a:stretch>
              <a:fillRect/>
            </a:stretch>
          </p:blipFill>
          <p:spPr>
            <a:xfrm>
              <a:off x="3757575" y="3791647"/>
              <a:ext cx="1622175" cy="1351833"/>
            </a:xfrm>
            <a:prstGeom prst="rect">
              <a:avLst/>
            </a:prstGeom>
            <a:noFill/>
            <a:ln>
              <a:noFill/>
            </a:ln>
          </p:spPr>
        </p:pic>
        <p:cxnSp>
          <p:nvCxnSpPr>
            <p:cNvPr id="232" name="Shape 232"/>
            <p:cNvCxnSpPr>
              <a:stCxn id="223" idx="3"/>
              <a:endCxn id="230" idx="1"/>
            </p:cNvCxnSpPr>
            <p:nvPr/>
          </p:nvCxnSpPr>
          <p:spPr>
            <a:xfrm>
              <a:off x="3643290" y="1486756"/>
              <a:ext cx="861000" cy="0"/>
            </a:xfrm>
            <a:prstGeom prst="straightConnector1">
              <a:avLst/>
            </a:prstGeom>
            <a:noFill/>
            <a:ln w="28575" cap="flat" cmpd="sng">
              <a:solidFill>
                <a:schemeClr val="dk2"/>
              </a:solidFill>
              <a:prstDash val="solid"/>
              <a:round/>
              <a:headEnd type="none" w="lg" len="lg"/>
              <a:tailEnd type="triangle" w="lg" len="lg"/>
            </a:ln>
          </p:spPr>
        </p:cxnSp>
        <p:cxnSp>
          <p:nvCxnSpPr>
            <p:cNvPr id="233" name="Shape 233"/>
            <p:cNvCxnSpPr>
              <a:stCxn id="224" idx="3"/>
              <a:endCxn id="231" idx="0"/>
            </p:cNvCxnSpPr>
            <p:nvPr/>
          </p:nvCxnSpPr>
          <p:spPr>
            <a:xfrm>
              <a:off x="3871900" y="2815669"/>
              <a:ext cx="696900" cy="975900"/>
            </a:xfrm>
            <a:prstGeom prst="straightConnector1">
              <a:avLst/>
            </a:prstGeom>
            <a:noFill/>
            <a:ln w="28575" cap="flat" cmpd="sng">
              <a:solidFill>
                <a:schemeClr val="dk2"/>
              </a:solidFill>
              <a:prstDash val="solid"/>
              <a:round/>
              <a:headEnd type="none" w="lg" len="lg"/>
              <a:tailEnd type="triangle" w="lg" len="lg"/>
            </a:ln>
          </p:spPr>
        </p:cxnSp>
        <p:cxnSp>
          <p:nvCxnSpPr>
            <p:cNvPr id="234" name="Shape 234"/>
            <p:cNvCxnSpPr>
              <a:stCxn id="224" idx="3"/>
              <a:endCxn id="229" idx="1"/>
            </p:cNvCxnSpPr>
            <p:nvPr/>
          </p:nvCxnSpPr>
          <p:spPr>
            <a:xfrm>
              <a:off x="3871900" y="2815669"/>
              <a:ext cx="475200" cy="144300"/>
            </a:xfrm>
            <a:prstGeom prst="straightConnector1">
              <a:avLst/>
            </a:prstGeom>
            <a:noFill/>
            <a:ln w="28575" cap="flat" cmpd="sng">
              <a:solidFill>
                <a:schemeClr val="dk2"/>
              </a:solidFill>
              <a:prstDash val="solid"/>
              <a:round/>
              <a:headEnd type="none" w="lg" len="lg"/>
              <a:tailEnd type="triangle" w="lg" len="lg"/>
            </a:ln>
          </p:spPr>
        </p:cxnSp>
      </p:grpSp>
      <p:grpSp>
        <p:nvGrpSpPr>
          <p:cNvPr id="235" name="Shape 235"/>
          <p:cNvGrpSpPr/>
          <p:nvPr/>
        </p:nvGrpSpPr>
        <p:grpSpPr>
          <a:xfrm>
            <a:off x="5969222" y="810849"/>
            <a:ext cx="2711850" cy="3859056"/>
            <a:chOff x="5969222" y="810849"/>
            <a:chExt cx="2711850" cy="3859056"/>
          </a:xfrm>
        </p:grpSpPr>
        <p:pic>
          <p:nvPicPr>
            <p:cNvPr id="236" name="Shape 236" descr="pir.png"/>
            <p:cNvPicPr preferRelativeResize="0"/>
            <p:nvPr/>
          </p:nvPicPr>
          <p:blipFill>
            <a:blip r:embed="rId10">
              <a:alphaModFix/>
            </a:blip>
            <a:stretch>
              <a:fillRect/>
            </a:stretch>
          </p:blipFill>
          <p:spPr>
            <a:xfrm>
              <a:off x="6630962" y="2022888"/>
              <a:ext cx="1622175" cy="1351833"/>
            </a:xfrm>
            <a:prstGeom prst="rect">
              <a:avLst/>
            </a:prstGeom>
            <a:noFill/>
            <a:ln>
              <a:noFill/>
            </a:ln>
          </p:spPr>
        </p:pic>
        <p:pic>
          <p:nvPicPr>
            <p:cNvPr id="237" name="Shape 237" descr="robot-chassis.png"/>
            <p:cNvPicPr preferRelativeResize="0"/>
            <p:nvPr/>
          </p:nvPicPr>
          <p:blipFill>
            <a:blip r:embed="rId11">
              <a:alphaModFix/>
            </a:blip>
            <a:stretch>
              <a:fillRect/>
            </a:stretch>
          </p:blipFill>
          <p:spPr>
            <a:xfrm>
              <a:off x="7058898" y="810849"/>
              <a:ext cx="1622175" cy="1351833"/>
            </a:xfrm>
            <a:prstGeom prst="rect">
              <a:avLst/>
            </a:prstGeom>
            <a:noFill/>
            <a:ln>
              <a:noFill/>
            </a:ln>
          </p:spPr>
        </p:pic>
        <p:pic>
          <p:nvPicPr>
            <p:cNvPr id="238" name="Shape 238" descr="ultrasonic-distance-sensor.png"/>
            <p:cNvPicPr preferRelativeResize="0"/>
            <p:nvPr/>
          </p:nvPicPr>
          <p:blipFill>
            <a:blip r:embed="rId12">
              <a:alphaModFix/>
            </a:blip>
            <a:stretch>
              <a:fillRect/>
            </a:stretch>
          </p:blipFill>
          <p:spPr>
            <a:xfrm>
              <a:off x="6852824" y="3318072"/>
              <a:ext cx="1622175" cy="1351833"/>
            </a:xfrm>
            <a:prstGeom prst="rect">
              <a:avLst/>
            </a:prstGeom>
            <a:noFill/>
            <a:ln>
              <a:noFill/>
            </a:ln>
          </p:spPr>
        </p:pic>
        <p:cxnSp>
          <p:nvCxnSpPr>
            <p:cNvPr id="239" name="Shape 239"/>
            <p:cNvCxnSpPr>
              <a:stCxn id="230" idx="3"/>
              <a:endCxn id="237" idx="1"/>
            </p:cNvCxnSpPr>
            <p:nvPr/>
          </p:nvCxnSpPr>
          <p:spPr>
            <a:xfrm>
              <a:off x="6126404" y="1486756"/>
              <a:ext cx="932400" cy="0"/>
            </a:xfrm>
            <a:prstGeom prst="straightConnector1">
              <a:avLst/>
            </a:prstGeom>
            <a:noFill/>
            <a:ln w="28575" cap="flat" cmpd="sng">
              <a:solidFill>
                <a:schemeClr val="dk2"/>
              </a:solidFill>
              <a:prstDash val="solid"/>
              <a:round/>
              <a:headEnd type="none" w="lg" len="lg"/>
              <a:tailEnd type="triangle" w="lg" len="lg"/>
            </a:ln>
          </p:spPr>
        </p:cxnSp>
        <p:cxnSp>
          <p:nvCxnSpPr>
            <p:cNvPr id="240" name="Shape 240"/>
            <p:cNvCxnSpPr>
              <a:stCxn id="229" idx="3"/>
              <a:endCxn id="236" idx="1"/>
            </p:cNvCxnSpPr>
            <p:nvPr/>
          </p:nvCxnSpPr>
          <p:spPr>
            <a:xfrm rot="10800000" flipH="1">
              <a:off x="5969222" y="2698870"/>
              <a:ext cx="661799" cy="261000"/>
            </a:xfrm>
            <a:prstGeom prst="straightConnector1">
              <a:avLst/>
            </a:prstGeom>
            <a:noFill/>
            <a:ln w="28575" cap="flat" cmpd="sng">
              <a:solidFill>
                <a:schemeClr val="dk2"/>
              </a:solidFill>
              <a:prstDash val="solid"/>
              <a:round/>
              <a:headEnd type="none" w="lg" len="lg"/>
              <a:tailEnd type="triangle" w="lg" len="lg"/>
            </a:ln>
          </p:spPr>
        </p:cxnSp>
        <p:cxnSp>
          <p:nvCxnSpPr>
            <p:cNvPr id="241" name="Shape 241"/>
            <p:cNvCxnSpPr>
              <a:stCxn id="229" idx="3"/>
              <a:endCxn id="238" idx="1"/>
            </p:cNvCxnSpPr>
            <p:nvPr/>
          </p:nvCxnSpPr>
          <p:spPr>
            <a:xfrm>
              <a:off x="5969222" y="2959870"/>
              <a:ext cx="883499" cy="1034100"/>
            </a:xfrm>
            <a:prstGeom prst="straightConnector1">
              <a:avLst/>
            </a:prstGeom>
            <a:noFill/>
            <a:ln w="28575" cap="flat" cmpd="sng">
              <a:solidFill>
                <a:schemeClr val="dk2"/>
              </a:solidFill>
              <a:prstDash val="solid"/>
              <a:round/>
              <a:headEnd type="none" w="lg" len="lg"/>
              <a:tailEnd type="triangle" w="lg" len="lg"/>
            </a:ln>
          </p:spPr>
        </p:cxn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Shape 83"/>
          <p:cNvSpPr txBox="1">
            <a:spLocks noGrp="1"/>
          </p:cNvSpPr>
          <p:nvPr>
            <p:ph type="title"/>
          </p:nvPr>
        </p:nvSpPr>
        <p:spPr>
          <a:xfrm>
            <a:off x="379950" y="67875"/>
            <a:ext cx="8681100" cy="479700"/>
          </a:xfrm>
          <a:prstGeom prst="rect">
            <a:avLst/>
          </a:prstGeom>
        </p:spPr>
        <p:txBody>
          <a:bodyPr lIns="91425" tIns="91425" rIns="91425" bIns="91425" anchor="t" anchorCtr="0">
            <a:noAutofit/>
          </a:bodyPr>
          <a:lstStyle/>
          <a:p>
            <a:pPr lvl="0">
              <a:spcBef>
                <a:spcPts val="0"/>
              </a:spcBef>
              <a:buNone/>
            </a:pPr>
            <a:r>
              <a:rPr lang="en-GB" sz="3000">
                <a:latin typeface="Roboto Slab"/>
                <a:ea typeface="Roboto Slab"/>
                <a:cs typeface="Roboto Slab"/>
                <a:sym typeface="Roboto Slab"/>
              </a:rPr>
              <a:t>Workshop outline</a:t>
            </a:r>
          </a:p>
        </p:txBody>
      </p:sp>
      <p:sp>
        <p:nvSpPr>
          <p:cNvPr id="84" name="Shape 84"/>
          <p:cNvSpPr txBox="1">
            <a:spLocks noGrp="1"/>
          </p:cNvSpPr>
          <p:nvPr>
            <p:ph type="body" idx="1"/>
          </p:nvPr>
        </p:nvSpPr>
        <p:spPr>
          <a:xfrm>
            <a:off x="379950" y="582300"/>
            <a:ext cx="8681100" cy="3978900"/>
          </a:xfrm>
          <a:prstGeom prst="rect">
            <a:avLst/>
          </a:prstGeom>
        </p:spPr>
        <p:txBody>
          <a:bodyPr lIns="91425" tIns="91425" rIns="91425" bIns="91425" anchor="t" anchorCtr="0">
            <a:noAutofit/>
          </a:bodyPr>
          <a:lstStyle/>
          <a:p>
            <a:pPr marL="457200" lvl="0" indent="-317500" rtl="0">
              <a:spcBef>
                <a:spcPts val="0"/>
              </a:spcBef>
              <a:buSzPct val="100000"/>
            </a:pPr>
            <a:r>
              <a:rPr lang="en-GB" sz="1400"/>
              <a:t>Why physical computing</a:t>
            </a:r>
          </a:p>
          <a:p>
            <a:pPr marL="457200" lvl="0" indent="-317500" rtl="0">
              <a:spcBef>
                <a:spcPts val="0"/>
              </a:spcBef>
              <a:buSzPct val="100000"/>
            </a:pPr>
            <a:r>
              <a:rPr lang="en-GB" sz="1400"/>
              <a:t>Build simple circuit using Raspberry Pi</a:t>
            </a:r>
          </a:p>
          <a:p>
            <a:pPr marL="457200" lvl="0" indent="-317500" rtl="0">
              <a:spcBef>
                <a:spcPts val="0"/>
              </a:spcBef>
              <a:buSzPct val="100000"/>
            </a:pPr>
            <a:r>
              <a:rPr lang="en-GB" sz="1400"/>
              <a:t>Control an output using Scratch on Raspberry Pi</a:t>
            </a:r>
          </a:p>
          <a:p>
            <a:pPr marL="457200" lvl="0" indent="-317500" rtl="0">
              <a:spcBef>
                <a:spcPts val="0"/>
              </a:spcBef>
              <a:buSzPct val="100000"/>
            </a:pPr>
            <a:r>
              <a:rPr lang="en-GB" sz="1400"/>
              <a:t>Create more complex circuits and programs</a:t>
            </a:r>
          </a:p>
          <a:p>
            <a:pPr lvl="0" rtl="0">
              <a:spcBef>
                <a:spcPts val="0"/>
              </a:spcBef>
              <a:buNone/>
            </a:pPr>
            <a:r>
              <a:rPr lang="en-GB" sz="1400"/>
              <a:t>You will need:</a:t>
            </a:r>
          </a:p>
          <a:p>
            <a:pPr lvl="0">
              <a:spcBef>
                <a:spcPts val="0"/>
              </a:spcBef>
              <a:buNone/>
            </a:pPr>
            <a:endParaRPr/>
          </a:p>
        </p:txBody>
      </p:sp>
      <p:pic>
        <p:nvPicPr>
          <p:cNvPr id="85" name="Shape 85" descr="Screenshot from 2015-11-09 09-02-55.png"/>
          <p:cNvPicPr preferRelativeResize="0"/>
          <p:nvPr/>
        </p:nvPicPr>
        <p:blipFill rotWithShape="1">
          <a:blip r:embed="rId3">
            <a:alphaModFix/>
          </a:blip>
          <a:srcRect l="50052" t="55373" r="14636" b="7551"/>
          <a:stretch/>
        </p:blipFill>
        <p:spPr>
          <a:xfrm>
            <a:off x="4671584" y="2883174"/>
            <a:ext cx="1915673" cy="1075949"/>
          </a:xfrm>
          <a:prstGeom prst="rect">
            <a:avLst/>
          </a:prstGeom>
          <a:noFill/>
          <a:ln>
            <a:noFill/>
          </a:ln>
        </p:spPr>
      </p:pic>
      <p:pic>
        <p:nvPicPr>
          <p:cNvPr id="86" name="Shape 86" descr="Screenshot from 2015-11-09 09-02-55.png"/>
          <p:cNvPicPr preferRelativeResize="0"/>
          <p:nvPr/>
        </p:nvPicPr>
        <p:blipFill rotWithShape="1">
          <a:blip r:embed="rId3">
            <a:alphaModFix/>
          </a:blip>
          <a:srcRect l="73137" b="61471"/>
          <a:stretch/>
        </p:blipFill>
        <p:spPr>
          <a:xfrm>
            <a:off x="2681192" y="2862062"/>
            <a:ext cx="1457324" cy="1118175"/>
          </a:xfrm>
          <a:prstGeom prst="rect">
            <a:avLst/>
          </a:prstGeom>
          <a:noFill/>
          <a:ln>
            <a:noFill/>
          </a:ln>
        </p:spPr>
      </p:pic>
      <p:pic>
        <p:nvPicPr>
          <p:cNvPr id="87" name="Shape 87" descr="Screenshot from 2015-11-09 09-02-55.png"/>
          <p:cNvPicPr preferRelativeResize="0"/>
          <p:nvPr/>
        </p:nvPicPr>
        <p:blipFill rotWithShape="1">
          <a:blip r:embed="rId3">
            <a:alphaModFix/>
          </a:blip>
          <a:srcRect l="40983" t="913" r="26283" b="60558"/>
          <a:stretch/>
        </p:blipFill>
        <p:spPr>
          <a:xfrm>
            <a:off x="372400" y="2862075"/>
            <a:ext cx="1775725" cy="1118175"/>
          </a:xfrm>
          <a:prstGeom prst="rect">
            <a:avLst/>
          </a:prstGeom>
          <a:noFill/>
          <a:ln>
            <a:noFill/>
          </a:ln>
        </p:spPr>
      </p:pic>
      <p:pic>
        <p:nvPicPr>
          <p:cNvPr id="88" name="Shape 88" descr="Screenshot from 2015-11-09 09-02-55.png"/>
          <p:cNvPicPr preferRelativeResize="0"/>
          <p:nvPr/>
        </p:nvPicPr>
        <p:blipFill rotWithShape="1">
          <a:blip r:embed="rId3">
            <a:alphaModFix/>
          </a:blip>
          <a:srcRect r="63601" b="61471"/>
          <a:stretch/>
        </p:blipFill>
        <p:spPr>
          <a:xfrm>
            <a:off x="7120325" y="2862062"/>
            <a:ext cx="1974599" cy="11181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Shape 246"/>
          <p:cNvSpPr txBox="1"/>
          <p:nvPr/>
        </p:nvSpPr>
        <p:spPr>
          <a:xfrm>
            <a:off x="959700" y="184775"/>
            <a:ext cx="7224600" cy="417300"/>
          </a:xfrm>
          <a:prstGeom prst="rect">
            <a:avLst/>
          </a:prstGeom>
          <a:noFill/>
          <a:ln>
            <a:noFill/>
          </a:ln>
        </p:spPr>
        <p:txBody>
          <a:bodyPr lIns="91425" tIns="91425" rIns="91425" bIns="91425" anchor="t" anchorCtr="0">
            <a:noAutofit/>
          </a:bodyPr>
          <a:lstStyle/>
          <a:p>
            <a:pPr lvl="0" algn="ctr" rtl="0">
              <a:spcBef>
                <a:spcPts val="0"/>
              </a:spcBef>
              <a:buNone/>
            </a:pPr>
            <a:r>
              <a:rPr lang="en-GB" sz="3000" b="1">
                <a:latin typeface="Roboto Slab"/>
                <a:ea typeface="Roboto Slab"/>
                <a:cs typeface="Roboto Slab"/>
                <a:sym typeface="Roboto Slab"/>
              </a:rPr>
              <a:t>The Raspberry Pi Foundation’s</a:t>
            </a:r>
          </a:p>
          <a:p>
            <a:pPr lvl="0" algn="ctr" rtl="0">
              <a:spcBef>
                <a:spcPts val="0"/>
              </a:spcBef>
              <a:buNone/>
            </a:pPr>
            <a:r>
              <a:rPr lang="en-GB" sz="3000" b="1">
                <a:latin typeface="Roboto Slab"/>
                <a:ea typeface="Roboto Slab"/>
                <a:cs typeface="Roboto Slab"/>
                <a:sym typeface="Roboto Slab"/>
              </a:rPr>
              <a:t>Curriculum for Digital Making</a:t>
            </a:r>
          </a:p>
        </p:txBody>
      </p:sp>
      <p:sp>
        <p:nvSpPr>
          <p:cNvPr id="247" name="Shape 247"/>
          <p:cNvSpPr txBox="1">
            <a:spLocks noGrp="1"/>
          </p:cNvSpPr>
          <p:nvPr>
            <p:ph type="title"/>
          </p:nvPr>
        </p:nvSpPr>
        <p:spPr>
          <a:xfrm>
            <a:off x="0" y="1335250"/>
            <a:ext cx="5735700" cy="3640500"/>
          </a:xfrm>
          <a:prstGeom prst="rect">
            <a:avLst/>
          </a:prstGeom>
        </p:spPr>
        <p:txBody>
          <a:bodyPr lIns="91425" tIns="91425" rIns="91425" bIns="91425" anchor="ctr" anchorCtr="0">
            <a:noAutofit/>
          </a:bodyPr>
          <a:lstStyle/>
          <a:p>
            <a:pPr marL="457200" lvl="0" indent="-330200" algn="l" rtl="0">
              <a:spcBef>
                <a:spcPts val="0"/>
              </a:spcBef>
              <a:spcAft>
                <a:spcPts val="100"/>
              </a:spcAft>
              <a:buSzPct val="100000"/>
              <a:buChar char="●"/>
            </a:pPr>
            <a:r>
              <a:rPr lang="en-GB" sz="1600">
                <a:latin typeface="Roboto"/>
                <a:ea typeface="Roboto"/>
                <a:cs typeface="Roboto"/>
                <a:sym typeface="Roboto"/>
              </a:rPr>
              <a:t>Digital making, STEAM, project-based learning, and tinkering are at the core of our teaching philosophy which can be summed up simply as ‘</a:t>
            </a:r>
            <a:r>
              <a:rPr lang="en-GB" sz="1600" b="1">
                <a:solidFill>
                  <a:srgbClr val="C7053D"/>
                </a:solidFill>
                <a:latin typeface="Roboto"/>
                <a:ea typeface="Roboto"/>
                <a:cs typeface="Roboto"/>
                <a:sym typeface="Roboto"/>
              </a:rPr>
              <a:t>we learn best by doing</a:t>
            </a:r>
            <a:r>
              <a:rPr lang="en-GB" sz="1600" b="1">
                <a:latin typeface="Roboto"/>
                <a:ea typeface="Roboto"/>
                <a:cs typeface="Roboto"/>
                <a:sym typeface="Roboto"/>
              </a:rPr>
              <a:t>’</a:t>
            </a:r>
            <a:r>
              <a:rPr lang="en-GB" sz="1600">
                <a:latin typeface="Roboto"/>
                <a:ea typeface="Roboto"/>
                <a:cs typeface="Roboto"/>
                <a:sym typeface="Roboto"/>
              </a:rPr>
              <a:t>.</a:t>
            </a:r>
          </a:p>
          <a:p>
            <a:pPr lvl="0" algn="l" rtl="0">
              <a:spcBef>
                <a:spcPts val="0"/>
              </a:spcBef>
              <a:spcAft>
                <a:spcPts val="100"/>
              </a:spcAft>
              <a:buNone/>
            </a:pPr>
            <a:endParaRPr sz="1600">
              <a:latin typeface="Roboto"/>
              <a:ea typeface="Roboto"/>
              <a:cs typeface="Roboto"/>
              <a:sym typeface="Roboto"/>
            </a:endParaRPr>
          </a:p>
          <a:p>
            <a:pPr marL="457200" lvl="0" indent="-330200" algn="l" rtl="0">
              <a:spcBef>
                <a:spcPts val="0"/>
              </a:spcBef>
              <a:spcAft>
                <a:spcPts val="100"/>
              </a:spcAft>
              <a:buSzPct val="100000"/>
              <a:buChar char="●"/>
            </a:pPr>
            <a:r>
              <a:rPr lang="en-GB" sz="1600">
                <a:latin typeface="Roboto"/>
                <a:ea typeface="Roboto"/>
                <a:cs typeface="Roboto"/>
                <a:sym typeface="Roboto"/>
              </a:rPr>
              <a:t>We’ve defined our own </a:t>
            </a:r>
            <a:r>
              <a:rPr lang="en-GB" sz="1600" b="1">
                <a:solidFill>
                  <a:srgbClr val="C7053D"/>
                </a:solidFill>
                <a:latin typeface="Roboto"/>
                <a:ea typeface="Roboto"/>
                <a:cs typeface="Roboto"/>
                <a:sym typeface="Roboto"/>
                <a:hlinkClick r:id="rId3"/>
              </a:rPr>
              <a:t>digital making curriculum</a:t>
            </a:r>
            <a:r>
              <a:rPr lang="en-GB" sz="1600">
                <a:latin typeface="Roboto"/>
                <a:ea typeface="Roboto"/>
                <a:cs typeface="Roboto"/>
                <a:sym typeface="Roboto"/>
              </a:rPr>
              <a:t> that will help people everywhere learn new skills.</a:t>
            </a:r>
          </a:p>
          <a:p>
            <a:pPr lvl="0" algn="l" rtl="0">
              <a:spcBef>
                <a:spcPts val="0"/>
              </a:spcBef>
              <a:spcAft>
                <a:spcPts val="100"/>
              </a:spcAft>
              <a:buNone/>
            </a:pPr>
            <a:endParaRPr sz="1600">
              <a:latin typeface="Roboto"/>
              <a:ea typeface="Roboto"/>
              <a:cs typeface="Roboto"/>
              <a:sym typeface="Roboto"/>
            </a:endParaRPr>
          </a:p>
          <a:p>
            <a:pPr marL="457200" lvl="0" indent="-330200" algn="l" rtl="0">
              <a:spcBef>
                <a:spcPts val="0"/>
              </a:spcBef>
              <a:spcAft>
                <a:spcPts val="100"/>
              </a:spcAft>
              <a:buSzPct val="100000"/>
              <a:buFont typeface="Roboto"/>
              <a:buChar char="●"/>
            </a:pPr>
            <a:r>
              <a:rPr lang="en-GB" sz="1600">
                <a:latin typeface="Roboto"/>
                <a:ea typeface="Roboto"/>
                <a:cs typeface="Roboto"/>
                <a:sym typeface="Roboto"/>
              </a:rPr>
              <a:t>It is for self-guided learners, parents, teachers and people who run digital making clubs at schools, community centres, and Raspberry Jams.</a:t>
            </a:r>
          </a:p>
          <a:p>
            <a:pPr lvl="0" algn="l" rtl="0">
              <a:spcBef>
                <a:spcPts val="0"/>
              </a:spcBef>
              <a:spcAft>
                <a:spcPts val="100"/>
              </a:spcAft>
              <a:buNone/>
            </a:pPr>
            <a:endParaRPr sz="1600">
              <a:latin typeface="Roboto"/>
              <a:ea typeface="Roboto"/>
              <a:cs typeface="Roboto"/>
              <a:sym typeface="Roboto"/>
            </a:endParaRPr>
          </a:p>
          <a:p>
            <a:pPr marL="457200" lvl="0" indent="-330200" algn="l" rtl="0">
              <a:spcBef>
                <a:spcPts val="0"/>
              </a:spcBef>
              <a:spcAft>
                <a:spcPts val="100"/>
              </a:spcAft>
              <a:buSzPct val="100000"/>
              <a:buChar char="●"/>
            </a:pPr>
            <a:r>
              <a:rPr lang="en-GB" sz="1600">
                <a:latin typeface="Roboto"/>
                <a:ea typeface="Roboto"/>
                <a:cs typeface="Roboto"/>
                <a:sym typeface="Roboto"/>
              </a:rPr>
              <a:t>Check out our Digital Making curriculum at </a:t>
            </a:r>
            <a:r>
              <a:rPr lang="en-GB" sz="1600" b="1" u="sng">
                <a:solidFill>
                  <a:srgbClr val="C7053D"/>
                </a:solidFill>
                <a:latin typeface="Roboto"/>
                <a:ea typeface="Roboto"/>
                <a:cs typeface="Roboto"/>
                <a:sym typeface="Roboto"/>
                <a:hlinkClick r:id="rId3"/>
              </a:rPr>
              <a:t>rpf.io/curriculum</a:t>
            </a:r>
          </a:p>
        </p:txBody>
      </p:sp>
      <p:pic>
        <p:nvPicPr>
          <p:cNvPr id="248" name="Shape 248"/>
          <p:cNvPicPr preferRelativeResize="0"/>
          <p:nvPr/>
        </p:nvPicPr>
        <p:blipFill>
          <a:blip r:embed="rId4">
            <a:alphaModFix/>
          </a:blip>
          <a:stretch>
            <a:fillRect/>
          </a:stretch>
        </p:blipFill>
        <p:spPr>
          <a:xfrm>
            <a:off x="5706299" y="1171250"/>
            <a:ext cx="3216099" cy="3804508"/>
          </a:xfrm>
          <a:prstGeom prst="rect">
            <a:avLst/>
          </a:prstGeom>
          <a:noFill/>
          <a:ln>
            <a:noFill/>
          </a:ln>
        </p:spPr>
      </p:pic>
      <p:pic>
        <p:nvPicPr>
          <p:cNvPr id="249" name="Shape 249" descr="Raspberry_Pi_Logo.svg.png"/>
          <p:cNvPicPr preferRelativeResize="0"/>
          <p:nvPr/>
        </p:nvPicPr>
        <p:blipFill>
          <a:blip r:embed="rId5">
            <a:alphaModFix/>
          </a:blip>
          <a:stretch>
            <a:fillRect/>
          </a:stretch>
        </p:blipFill>
        <p:spPr>
          <a:xfrm>
            <a:off x="8583299" y="4460924"/>
            <a:ext cx="478325" cy="604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Shape 93"/>
          <p:cNvSpPr txBox="1">
            <a:spLocks noGrp="1"/>
          </p:cNvSpPr>
          <p:nvPr>
            <p:ph type="title"/>
          </p:nvPr>
        </p:nvSpPr>
        <p:spPr>
          <a:xfrm>
            <a:off x="379950" y="67875"/>
            <a:ext cx="8681100" cy="479700"/>
          </a:xfrm>
          <a:prstGeom prst="rect">
            <a:avLst/>
          </a:prstGeom>
        </p:spPr>
        <p:txBody>
          <a:bodyPr lIns="91425" tIns="91425" rIns="91425" bIns="91425" anchor="t" anchorCtr="0">
            <a:noAutofit/>
          </a:bodyPr>
          <a:lstStyle/>
          <a:p>
            <a:pPr lvl="0">
              <a:spcBef>
                <a:spcPts val="0"/>
              </a:spcBef>
              <a:buNone/>
            </a:pPr>
            <a:r>
              <a:rPr lang="en-GB" sz="3000">
                <a:latin typeface="Roboto Slab"/>
                <a:ea typeface="Roboto Slab"/>
                <a:cs typeface="Roboto Slab"/>
                <a:sym typeface="Roboto Slab"/>
              </a:rPr>
              <a:t>Physical Computing</a:t>
            </a:r>
          </a:p>
        </p:txBody>
      </p:sp>
      <p:sp>
        <p:nvSpPr>
          <p:cNvPr id="94" name="Shape 94"/>
          <p:cNvSpPr txBox="1">
            <a:spLocks noGrp="1"/>
          </p:cNvSpPr>
          <p:nvPr>
            <p:ph type="body" idx="1"/>
          </p:nvPr>
        </p:nvSpPr>
        <p:spPr>
          <a:xfrm>
            <a:off x="379950" y="582300"/>
            <a:ext cx="8681100" cy="3978900"/>
          </a:xfrm>
          <a:prstGeom prst="rect">
            <a:avLst/>
          </a:prstGeom>
        </p:spPr>
        <p:txBody>
          <a:bodyPr lIns="91425" tIns="91425" rIns="91425" bIns="91425" anchor="t" anchorCtr="0">
            <a:noAutofit/>
          </a:bodyPr>
          <a:lstStyle/>
          <a:p>
            <a:pPr lvl="0">
              <a:spcBef>
                <a:spcPts val="0"/>
              </a:spcBef>
              <a:buNone/>
            </a:pPr>
            <a:r>
              <a:rPr lang="en-GB" sz="1400"/>
              <a:t>Enables creators to connect the virtual world with the physical, great for engagement.</a:t>
            </a:r>
          </a:p>
        </p:txBody>
      </p:sp>
      <p:pic>
        <p:nvPicPr>
          <p:cNvPr id="95" name="Shape 95" descr="pinout.png"/>
          <p:cNvPicPr preferRelativeResize="0"/>
          <p:nvPr/>
        </p:nvPicPr>
        <p:blipFill>
          <a:blip r:embed="rId3">
            <a:alphaModFix/>
          </a:blip>
          <a:stretch>
            <a:fillRect/>
          </a:stretch>
        </p:blipFill>
        <p:spPr>
          <a:xfrm>
            <a:off x="228725" y="1162725"/>
            <a:ext cx="5230250" cy="1801424"/>
          </a:xfrm>
          <a:prstGeom prst="rect">
            <a:avLst/>
          </a:prstGeom>
          <a:noFill/>
          <a:ln>
            <a:noFill/>
          </a:ln>
        </p:spPr>
      </p:pic>
      <p:pic>
        <p:nvPicPr>
          <p:cNvPr id="96" name="Shape 96" descr="led.png"/>
          <p:cNvPicPr preferRelativeResize="0"/>
          <p:nvPr/>
        </p:nvPicPr>
        <p:blipFill>
          <a:blip r:embed="rId4">
            <a:alphaModFix/>
          </a:blip>
          <a:stretch>
            <a:fillRect/>
          </a:stretch>
        </p:blipFill>
        <p:spPr>
          <a:xfrm>
            <a:off x="457325" y="3081876"/>
            <a:ext cx="2102999" cy="1752499"/>
          </a:xfrm>
          <a:prstGeom prst="rect">
            <a:avLst/>
          </a:prstGeom>
          <a:noFill/>
          <a:ln>
            <a:noFill/>
          </a:ln>
        </p:spPr>
      </p:pic>
      <p:pic>
        <p:nvPicPr>
          <p:cNvPr id="97" name="Shape 97" descr="330_resistor.png"/>
          <p:cNvPicPr preferRelativeResize="0"/>
          <p:nvPr/>
        </p:nvPicPr>
        <p:blipFill>
          <a:blip r:embed="rId5">
            <a:alphaModFix/>
          </a:blip>
          <a:stretch>
            <a:fillRect/>
          </a:stretch>
        </p:blipFill>
        <p:spPr>
          <a:xfrm>
            <a:off x="2749929" y="3268949"/>
            <a:ext cx="1907870" cy="1589900"/>
          </a:xfrm>
          <a:prstGeom prst="rect">
            <a:avLst/>
          </a:prstGeom>
          <a:noFill/>
          <a:ln>
            <a:noFill/>
          </a:ln>
        </p:spPr>
      </p:pic>
      <p:pic>
        <p:nvPicPr>
          <p:cNvPr id="98" name="Shape 98" descr="Breadboard-01.png"/>
          <p:cNvPicPr preferRelativeResize="0"/>
          <p:nvPr/>
        </p:nvPicPr>
        <p:blipFill rotWithShape="1">
          <a:blip r:embed="rId6">
            <a:alphaModFix/>
          </a:blip>
          <a:srcRect l="21981" t="6295" r="20550" b="54843"/>
          <a:stretch/>
        </p:blipFill>
        <p:spPr>
          <a:xfrm>
            <a:off x="5744350" y="1439025"/>
            <a:ext cx="3075550" cy="22876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Shape 103"/>
          <p:cNvSpPr txBox="1">
            <a:spLocks noGrp="1"/>
          </p:cNvSpPr>
          <p:nvPr>
            <p:ph type="title"/>
          </p:nvPr>
        </p:nvSpPr>
        <p:spPr>
          <a:xfrm>
            <a:off x="379950" y="67875"/>
            <a:ext cx="8681100" cy="479700"/>
          </a:xfrm>
          <a:prstGeom prst="rect">
            <a:avLst/>
          </a:prstGeom>
        </p:spPr>
        <p:txBody>
          <a:bodyPr lIns="91425" tIns="91425" rIns="91425" bIns="91425" anchor="t" anchorCtr="0">
            <a:noAutofit/>
          </a:bodyPr>
          <a:lstStyle/>
          <a:p>
            <a:pPr lvl="0">
              <a:spcBef>
                <a:spcPts val="0"/>
              </a:spcBef>
              <a:buNone/>
            </a:pPr>
            <a:r>
              <a:rPr lang="en-GB" sz="3000">
                <a:latin typeface="Roboto Slab"/>
                <a:ea typeface="Roboto Slab"/>
                <a:cs typeface="Roboto Slab"/>
                <a:sym typeface="Roboto Slab"/>
              </a:rPr>
              <a:t>Simple Circuit</a:t>
            </a:r>
          </a:p>
        </p:txBody>
      </p:sp>
      <p:sp>
        <p:nvSpPr>
          <p:cNvPr id="104" name="Shape 104"/>
          <p:cNvSpPr txBox="1">
            <a:spLocks noGrp="1"/>
          </p:cNvSpPr>
          <p:nvPr>
            <p:ph type="body" idx="1"/>
          </p:nvPr>
        </p:nvSpPr>
        <p:spPr>
          <a:xfrm>
            <a:off x="379950" y="582300"/>
            <a:ext cx="8681100" cy="3978900"/>
          </a:xfrm>
          <a:prstGeom prst="rect">
            <a:avLst/>
          </a:prstGeom>
        </p:spPr>
        <p:txBody>
          <a:bodyPr lIns="91425" tIns="91425" rIns="91425" bIns="91425" anchor="t" anchorCtr="0">
            <a:noAutofit/>
          </a:bodyPr>
          <a:lstStyle/>
          <a:p>
            <a:pPr lvl="0">
              <a:spcBef>
                <a:spcPts val="0"/>
              </a:spcBef>
              <a:buNone/>
            </a:pPr>
            <a:r>
              <a:rPr lang="en-GB" sz="1400"/>
              <a:t>Your Raspberry Pi can act as the power supply for simple circuits, we can use this test our hardware is working.</a:t>
            </a:r>
          </a:p>
        </p:txBody>
      </p:sp>
      <p:pic>
        <p:nvPicPr>
          <p:cNvPr id="105" name="Shape 105" descr="2-circuit-flow.gif"/>
          <p:cNvPicPr preferRelativeResize="0"/>
          <p:nvPr/>
        </p:nvPicPr>
        <p:blipFill>
          <a:blip r:embed="rId3">
            <a:alphaModFix/>
          </a:blip>
          <a:stretch>
            <a:fillRect/>
          </a:stretch>
        </p:blipFill>
        <p:spPr>
          <a:xfrm>
            <a:off x="2321824" y="1140300"/>
            <a:ext cx="4500350" cy="3472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txBox="1">
            <a:spLocks noGrp="1"/>
          </p:cNvSpPr>
          <p:nvPr>
            <p:ph type="title"/>
          </p:nvPr>
        </p:nvSpPr>
        <p:spPr>
          <a:xfrm>
            <a:off x="379950" y="67875"/>
            <a:ext cx="8681100" cy="479700"/>
          </a:xfrm>
          <a:prstGeom prst="rect">
            <a:avLst/>
          </a:prstGeom>
        </p:spPr>
        <p:txBody>
          <a:bodyPr lIns="91425" tIns="91425" rIns="91425" bIns="91425" anchor="t" anchorCtr="0">
            <a:noAutofit/>
          </a:bodyPr>
          <a:lstStyle/>
          <a:p>
            <a:pPr lvl="0" rtl="0">
              <a:spcBef>
                <a:spcPts val="0"/>
              </a:spcBef>
              <a:buClr>
                <a:srgbClr val="000000"/>
              </a:buClr>
              <a:buSzPct val="36666"/>
              <a:buFont typeface="Arial"/>
              <a:buNone/>
            </a:pPr>
            <a:r>
              <a:rPr lang="en-GB" sz="3000">
                <a:latin typeface="Roboto Slab"/>
                <a:ea typeface="Roboto Slab"/>
                <a:cs typeface="Roboto Slab"/>
                <a:sym typeface="Roboto Slab"/>
              </a:rPr>
              <a:t>GPIO reference board</a:t>
            </a:r>
          </a:p>
        </p:txBody>
      </p:sp>
      <p:pic>
        <p:nvPicPr>
          <p:cNvPr id="111" name="Shape 111" descr="GPIO reference board.jpeg"/>
          <p:cNvPicPr preferRelativeResize="0"/>
          <p:nvPr/>
        </p:nvPicPr>
        <p:blipFill rotWithShape="1">
          <a:blip r:embed="rId3">
            <a:alphaModFix/>
          </a:blip>
          <a:srcRect l="44469" t="13998" b="25560"/>
          <a:stretch/>
        </p:blipFill>
        <p:spPr>
          <a:xfrm>
            <a:off x="1116224" y="931500"/>
            <a:ext cx="2627351" cy="3812700"/>
          </a:xfrm>
          <a:prstGeom prst="rect">
            <a:avLst/>
          </a:prstGeom>
          <a:noFill/>
          <a:ln>
            <a:noFill/>
          </a:ln>
        </p:spPr>
      </p:pic>
      <p:pic>
        <p:nvPicPr>
          <p:cNvPr id="112" name="Shape 112" descr="GPIO reference board2.jpeg"/>
          <p:cNvPicPr preferRelativeResize="0"/>
          <p:nvPr/>
        </p:nvPicPr>
        <p:blipFill rotWithShape="1">
          <a:blip r:embed="rId4">
            <a:alphaModFix/>
          </a:blip>
          <a:srcRect l="38529" t="4810" b="28286"/>
          <a:stretch/>
        </p:blipFill>
        <p:spPr>
          <a:xfrm>
            <a:off x="5160249" y="931500"/>
            <a:ext cx="2627351" cy="3812695"/>
          </a:xfrm>
          <a:prstGeom prst="rect">
            <a:avLst/>
          </a:prstGeom>
          <a:noFill/>
          <a:ln>
            <a:noFill/>
          </a:ln>
        </p:spPr>
      </p:pic>
      <p:sp>
        <p:nvSpPr>
          <p:cNvPr id="113" name="Shape 113"/>
          <p:cNvSpPr/>
          <p:nvPr/>
        </p:nvSpPr>
        <p:spPr>
          <a:xfrm>
            <a:off x="6387925" y="1883625"/>
            <a:ext cx="361500" cy="410100"/>
          </a:xfrm>
          <a:prstGeom prst="roundRect">
            <a:avLst>
              <a:gd name="adj" fmla="val 16667"/>
            </a:avLst>
          </a:prstGeom>
          <a:noFill/>
          <a:ln w="28575"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4" name="Shape 114"/>
          <p:cNvSpPr txBox="1"/>
          <p:nvPr/>
        </p:nvSpPr>
        <p:spPr>
          <a:xfrm>
            <a:off x="3822875" y="1660175"/>
            <a:ext cx="1240800" cy="903600"/>
          </a:xfrm>
          <a:prstGeom prst="rect">
            <a:avLst/>
          </a:prstGeom>
          <a:noFill/>
          <a:ln>
            <a:noFill/>
          </a:ln>
        </p:spPr>
        <p:txBody>
          <a:bodyPr lIns="91425" tIns="91425" rIns="91425" bIns="91425" anchor="t" anchorCtr="0">
            <a:noAutofit/>
          </a:bodyPr>
          <a:lstStyle/>
          <a:p>
            <a:pPr lvl="0">
              <a:spcBef>
                <a:spcPts val="0"/>
              </a:spcBef>
              <a:buNone/>
            </a:pPr>
            <a:r>
              <a:rPr lang="en-GB">
                <a:latin typeface="Roboto"/>
                <a:ea typeface="Roboto"/>
                <a:cs typeface="Roboto"/>
                <a:sym typeface="Roboto"/>
              </a:rPr>
              <a:t>Ensure the board is the right way up</a:t>
            </a:r>
          </a:p>
        </p:txBody>
      </p:sp>
      <p:cxnSp>
        <p:nvCxnSpPr>
          <p:cNvPr id="115" name="Shape 115"/>
          <p:cNvCxnSpPr>
            <a:stCxn id="114" idx="3"/>
            <a:endCxn id="113" idx="1"/>
          </p:cNvCxnSpPr>
          <p:nvPr/>
        </p:nvCxnSpPr>
        <p:spPr>
          <a:xfrm rot="10800000" flipH="1">
            <a:off x="5063675" y="2088575"/>
            <a:ext cx="1324200" cy="23400"/>
          </a:xfrm>
          <a:prstGeom prst="straightConnector1">
            <a:avLst/>
          </a:prstGeom>
          <a:noFill/>
          <a:ln w="28575" cap="flat" cmpd="sng">
            <a:solidFill>
              <a:srgbClr val="FF0000"/>
            </a:solidFill>
            <a:prstDash val="solid"/>
            <a:round/>
            <a:headEnd type="none" w="lg" len="lg"/>
            <a:tailEnd type="none" w="lg" len="lg"/>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Shape 120"/>
          <p:cNvSpPr txBox="1">
            <a:spLocks noGrp="1"/>
          </p:cNvSpPr>
          <p:nvPr>
            <p:ph type="title"/>
          </p:nvPr>
        </p:nvSpPr>
        <p:spPr>
          <a:xfrm>
            <a:off x="379950" y="67875"/>
            <a:ext cx="8681100" cy="479700"/>
          </a:xfrm>
          <a:prstGeom prst="rect">
            <a:avLst/>
          </a:prstGeom>
        </p:spPr>
        <p:txBody>
          <a:bodyPr lIns="91425" tIns="91425" rIns="91425" bIns="91425" anchor="t" anchorCtr="0">
            <a:noAutofit/>
          </a:bodyPr>
          <a:lstStyle/>
          <a:p>
            <a:pPr lvl="0">
              <a:spcBef>
                <a:spcPts val="0"/>
              </a:spcBef>
              <a:buNone/>
            </a:pPr>
            <a:r>
              <a:rPr lang="en-GB" sz="3000">
                <a:latin typeface="Roboto Slab"/>
                <a:ea typeface="Roboto Slab"/>
                <a:cs typeface="Roboto Slab"/>
                <a:sym typeface="Roboto Slab"/>
              </a:rPr>
              <a:t>Inside a breadboard</a:t>
            </a:r>
          </a:p>
        </p:txBody>
      </p:sp>
      <p:pic>
        <p:nvPicPr>
          <p:cNvPr id="121" name="Shape 121" descr="4-cross-section-of-breadboard.png"/>
          <p:cNvPicPr preferRelativeResize="0"/>
          <p:nvPr/>
        </p:nvPicPr>
        <p:blipFill>
          <a:blip r:embed="rId3">
            <a:alphaModFix/>
          </a:blip>
          <a:stretch>
            <a:fillRect/>
          </a:stretch>
        </p:blipFill>
        <p:spPr>
          <a:xfrm>
            <a:off x="1876300" y="885437"/>
            <a:ext cx="5391399" cy="38298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Shape 126"/>
          <p:cNvSpPr txBox="1">
            <a:spLocks noGrp="1"/>
          </p:cNvSpPr>
          <p:nvPr>
            <p:ph type="title"/>
          </p:nvPr>
        </p:nvSpPr>
        <p:spPr>
          <a:xfrm>
            <a:off x="379950" y="67875"/>
            <a:ext cx="8681100" cy="479700"/>
          </a:xfrm>
          <a:prstGeom prst="rect">
            <a:avLst/>
          </a:prstGeom>
        </p:spPr>
        <p:txBody>
          <a:bodyPr lIns="91425" tIns="91425" rIns="91425" bIns="91425" anchor="t" anchorCtr="0">
            <a:noAutofit/>
          </a:bodyPr>
          <a:lstStyle/>
          <a:p>
            <a:pPr lvl="0" rtl="0">
              <a:spcBef>
                <a:spcPts val="0"/>
              </a:spcBef>
              <a:buNone/>
            </a:pPr>
            <a:r>
              <a:rPr lang="en-GB" sz="3000">
                <a:latin typeface="Roboto Slab"/>
                <a:ea typeface="Roboto Slab"/>
                <a:cs typeface="Roboto Slab"/>
                <a:sym typeface="Roboto Slab"/>
              </a:rPr>
              <a:t>Simple Circuit</a:t>
            </a:r>
          </a:p>
        </p:txBody>
      </p:sp>
      <p:pic>
        <p:nvPicPr>
          <p:cNvPr id="127" name="Shape 127" descr="6-LED-Pi-Breadboard.png"/>
          <p:cNvPicPr preferRelativeResize="0"/>
          <p:nvPr/>
        </p:nvPicPr>
        <p:blipFill rotWithShape="1">
          <a:blip r:embed="rId3">
            <a:alphaModFix/>
          </a:blip>
          <a:srcRect l="6080" r="6308"/>
          <a:stretch/>
        </p:blipFill>
        <p:spPr>
          <a:xfrm>
            <a:off x="1868187" y="805025"/>
            <a:ext cx="5407624" cy="4419600"/>
          </a:xfrm>
          <a:prstGeom prst="rect">
            <a:avLst/>
          </a:prstGeom>
          <a:noFill/>
          <a:ln>
            <a:noFill/>
          </a:ln>
        </p:spPr>
      </p:pic>
      <p:sp>
        <p:nvSpPr>
          <p:cNvPr id="128" name="Shape 128"/>
          <p:cNvSpPr txBox="1">
            <a:spLocks noGrp="1"/>
          </p:cNvSpPr>
          <p:nvPr>
            <p:ph type="body" idx="1"/>
          </p:nvPr>
        </p:nvSpPr>
        <p:spPr>
          <a:xfrm>
            <a:off x="379950" y="582300"/>
            <a:ext cx="8681100" cy="1009500"/>
          </a:xfrm>
          <a:prstGeom prst="rect">
            <a:avLst/>
          </a:prstGeom>
        </p:spPr>
        <p:txBody>
          <a:bodyPr lIns="91425" tIns="91425" rIns="91425" bIns="91425" anchor="t" anchorCtr="0">
            <a:noAutofit/>
          </a:bodyPr>
          <a:lstStyle/>
          <a:p>
            <a:pPr lvl="0" rtl="0">
              <a:spcBef>
                <a:spcPts val="0"/>
              </a:spcBef>
              <a:buNone/>
            </a:pPr>
            <a:r>
              <a:rPr lang="en-GB" sz="1400"/>
              <a:t>Your Raspberry Pi can act as the power supply for simple circuits, we can use this test our hardware is working.</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pic>
        <p:nvPicPr>
          <p:cNvPr id="133" name="Shape 133" descr="7-current-animation.gif"/>
          <p:cNvPicPr preferRelativeResize="0"/>
          <p:nvPr/>
        </p:nvPicPr>
        <p:blipFill rotWithShape="1">
          <a:blip r:embed="rId3">
            <a:alphaModFix/>
          </a:blip>
          <a:srcRect l="5430" r="7545"/>
          <a:stretch/>
        </p:blipFill>
        <p:spPr>
          <a:xfrm>
            <a:off x="1868199" y="657225"/>
            <a:ext cx="5371574" cy="4286250"/>
          </a:xfrm>
          <a:prstGeom prst="rect">
            <a:avLst/>
          </a:prstGeom>
          <a:noFill/>
          <a:ln>
            <a:noFill/>
          </a:ln>
        </p:spPr>
      </p:pic>
      <p:sp>
        <p:nvSpPr>
          <p:cNvPr id="134" name="Shape 134"/>
          <p:cNvSpPr txBox="1">
            <a:spLocks noGrp="1"/>
          </p:cNvSpPr>
          <p:nvPr>
            <p:ph type="title"/>
          </p:nvPr>
        </p:nvSpPr>
        <p:spPr>
          <a:xfrm>
            <a:off x="379950" y="67875"/>
            <a:ext cx="8681100" cy="479700"/>
          </a:xfrm>
          <a:prstGeom prst="rect">
            <a:avLst/>
          </a:prstGeom>
        </p:spPr>
        <p:txBody>
          <a:bodyPr lIns="91425" tIns="91425" rIns="91425" bIns="91425" anchor="t" anchorCtr="0">
            <a:noAutofit/>
          </a:bodyPr>
          <a:lstStyle/>
          <a:p>
            <a:pPr lvl="0" rtl="0">
              <a:spcBef>
                <a:spcPts val="0"/>
              </a:spcBef>
              <a:buNone/>
            </a:pPr>
            <a:r>
              <a:rPr lang="en-GB" sz="3000"/>
              <a:t>Simple Circuit</a:t>
            </a:r>
          </a:p>
        </p:txBody>
      </p:sp>
      <p:sp>
        <p:nvSpPr>
          <p:cNvPr id="135" name="Shape 135"/>
          <p:cNvSpPr txBox="1">
            <a:spLocks noGrp="1"/>
          </p:cNvSpPr>
          <p:nvPr>
            <p:ph type="body" idx="1"/>
          </p:nvPr>
        </p:nvSpPr>
        <p:spPr>
          <a:xfrm>
            <a:off x="379950" y="582300"/>
            <a:ext cx="8681100" cy="1009500"/>
          </a:xfrm>
          <a:prstGeom prst="rect">
            <a:avLst/>
          </a:prstGeom>
        </p:spPr>
        <p:txBody>
          <a:bodyPr lIns="91425" tIns="91425" rIns="91425" bIns="91425" anchor="t" anchorCtr="0">
            <a:noAutofit/>
          </a:bodyPr>
          <a:lstStyle/>
          <a:p>
            <a:pPr lvl="0" rtl="0">
              <a:spcBef>
                <a:spcPts val="0"/>
              </a:spcBef>
              <a:buNone/>
            </a:pPr>
            <a:r>
              <a:rPr lang="en-GB" sz="1400"/>
              <a:t>Your Raspberry Pi can act as the power supply for simple circuits, we can use this test our hardware is working.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Shape 140"/>
          <p:cNvSpPr txBox="1">
            <a:spLocks noGrp="1"/>
          </p:cNvSpPr>
          <p:nvPr>
            <p:ph type="title"/>
          </p:nvPr>
        </p:nvSpPr>
        <p:spPr>
          <a:xfrm>
            <a:off x="379950" y="67875"/>
            <a:ext cx="8681100" cy="479700"/>
          </a:xfrm>
          <a:prstGeom prst="rect">
            <a:avLst/>
          </a:prstGeom>
        </p:spPr>
        <p:txBody>
          <a:bodyPr lIns="91425" tIns="91425" rIns="91425" bIns="91425" anchor="t" anchorCtr="0">
            <a:noAutofit/>
          </a:bodyPr>
          <a:lstStyle/>
          <a:p>
            <a:pPr lvl="0" rtl="0">
              <a:spcBef>
                <a:spcPts val="0"/>
              </a:spcBef>
              <a:buNone/>
            </a:pPr>
            <a:r>
              <a:rPr lang="en-GB" sz="3000">
                <a:latin typeface="Roboto Slab"/>
                <a:ea typeface="Roboto Slab"/>
                <a:cs typeface="Roboto Slab"/>
                <a:sym typeface="Roboto Slab"/>
              </a:rPr>
              <a:t>Switching Circuit</a:t>
            </a:r>
          </a:p>
        </p:txBody>
      </p:sp>
      <p:sp>
        <p:nvSpPr>
          <p:cNvPr id="141" name="Shape 141"/>
          <p:cNvSpPr txBox="1">
            <a:spLocks noGrp="1"/>
          </p:cNvSpPr>
          <p:nvPr>
            <p:ph type="body" idx="1"/>
          </p:nvPr>
        </p:nvSpPr>
        <p:spPr>
          <a:xfrm>
            <a:off x="379950" y="582300"/>
            <a:ext cx="8681100" cy="3978900"/>
          </a:xfrm>
          <a:prstGeom prst="rect">
            <a:avLst/>
          </a:prstGeom>
        </p:spPr>
        <p:txBody>
          <a:bodyPr lIns="91425" tIns="91425" rIns="91425" bIns="91425" anchor="t" anchorCtr="0">
            <a:noAutofit/>
          </a:bodyPr>
          <a:lstStyle/>
          <a:p>
            <a:pPr lvl="0" rtl="0">
              <a:spcBef>
                <a:spcPts val="0"/>
              </a:spcBef>
              <a:buNone/>
            </a:pPr>
            <a:r>
              <a:rPr lang="en-GB" sz="1400"/>
              <a:t>Your Raspberry Pi can act as a switch in the circuit, which can be controlled in software. Connect the positive leg of the LED to GPIO pin 17 on your Raspberry Pi</a:t>
            </a:r>
          </a:p>
        </p:txBody>
      </p:sp>
      <p:pic>
        <p:nvPicPr>
          <p:cNvPr id="142" name="Shape 142" descr="8-Switching-circuit.png"/>
          <p:cNvPicPr preferRelativeResize="0"/>
          <p:nvPr/>
        </p:nvPicPr>
        <p:blipFill rotWithShape="1">
          <a:blip r:embed="rId3">
            <a:alphaModFix/>
          </a:blip>
          <a:srcRect l="5468" r="7042"/>
          <a:stretch/>
        </p:blipFill>
        <p:spPr>
          <a:xfrm>
            <a:off x="1872012" y="167600"/>
            <a:ext cx="5399975" cy="5057775"/>
          </a:xfrm>
          <a:prstGeom prst="rect">
            <a:avLst/>
          </a:prstGeom>
          <a:noFill/>
          <a:ln>
            <a:noFill/>
          </a:ln>
        </p:spPr>
      </p:pic>
    </p:spTree>
  </p:cSld>
  <p:clrMapOvr>
    <a:masterClrMapping/>
  </p:clrMapOvr>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894</Words>
  <Application>Microsoft Office PowerPoint</Application>
  <PresentationFormat>On-screen Show (16:9)</PresentationFormat>
  <Paragraphs>184</Paragraphs>
  <Slides>20</Slides>
  <Notes>20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Roboto Slab</vt:lpstr>
      <vt:lpstr>Arial</vt:lpstr>
      <vt:lpstr>Roboto</vt:lpstr>
      <vt:lpstr>Consolas</vt:lpstr>
      <vt:lpstr>Courier New</vt:lpstr>
      <vt:lpstr>simple-light-2</vt:lpstr>
      <vt:lpstr>Let’s get physical</vt:lpstr>
      <vt:lpstr>Workshop outline</vt:lpstr>
      <vt:lpstr>Physical Computing</vt:lpstr>
      <vt:lpstr>Simple Circuit</vt:lpstr>
      <vt:lpstr>GPIO reference board</vt:lpstr>
      <vt:lpstr>Inside a breadboard</vt:lpstr>
      <vt:lpstr>Simple Circuit</vt:lpstr>
      <vt:lpstr>Simple Circuit</vt:lpstr>
      <vt:lpstr>Switching Circuit</vt:lpstr>
      <vt:lpstr>Scratch on the Raspberry Pi </vt:lpstr>
      <vt:lpstr>Blinking LED</vt:lpstr>
      <vt:lpstr>Create New Python 3 File </vt:lpstr>
      <vt:lpstr>Example Programs </vt:lpstr>
      <vt:lpstr>Example Programs </vt:lpstr>
      <vt:lpstr>Example Programs </vt:lpstr>
      <vt:lpstr>Multiple LEDs</vt:lpstr>
      <vt:lpstr>Abstraction</vt:lpstr>
      <vt:lpstr>Abstraction</vt:lpstr>
      <vt:lpstr>Where next?</vt:lpstr>
      <vt:lpstr>Digital making, STEAM, project-based learning, and tinkering are at the core of our teaching philosophy which can be summed up simply as ‘we learn best by doing’.  We’ve defined our own digital making curriculum that will help people everywhere learn new skills.  It is for self-guided learners, parents, teachers and people who run digital making clubs at schools, community centres, and Raspberry Jams.  Check out our Digital Making curriculum at rpf.io/curriculum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Let’s get physical</dc:title>
  <dc:creator>Thomas Maestas</dc:creator>
  <cp:lastModifiedBy>Thomas Maestas</cp:lastModifiedBy>
  <cp:revision>1</cp:revision>
  <dcterms:modified xsi:type="dcterms:W3CDTF">2017-09-24T16:27:10Z</dcterms:modified>
</cp:coreProperties>
</file>